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omments/modernComment_104_248C068C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4"/>
  </p:sldMasterIdLst>
  <p:notesMasterIdLst>
    <p:notesMasterId r:id="rId17"/>
  </p:notesMasterIdLst>
  <p:sldIdLst>
    <p:sldId id="256" r:id="rId5"/>
    <p:sldId id="265" r:id="rId6"/>
    <p:sldId id="264" r:id="rId7"/>
    <p:sldId id="266" r:id="rId8"/>
    <p:sldId id="258" r:id="rId9"/>
    <p:sldId id="259" r:id="rId10"/>
    <p:sldId id="260" r:id="rId11"/>
    <p:sldId id="268" r:id="rId12"/>
    <p:sldId id="261" r:id="rId13"/>
    <p:sldId id="262" r:id="rId14"/>
    <p:sldId id="263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B23913-FBC1-AB84-537C-E94B87BBE149}" name="THEO PETCHDENLARP" initials="TP" userId="S::1048618@lwsd.org::6927cb7c-b67e-4c57-a502-4653637660d0" providerId="AD"/>
  <p188:author id="{E22A1E8B-2432-B78A-E706-49D3FCE2E8DD}" name="KOJI HAMANAKA" initials="KH" userId="S::1059889@lwsd.org::3602f9ae-4692-40b9-9bae-2996b1c75a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A537"/>
    <a:srgbClr val="E1E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344A7A-AEFA-47E9-A77D-512E195129FE}" v="13" dt="2025-06-17T05:53:36.581"/>
    <p1510:client id="{25A117F8-412A-4D24-B994-E52DDBF125E4}" v="145" dt="2025-06-17T04:55:29.644"/>
    <p1510:client id="{31B9A41E-6AB0-4778-9963-D227CF1F287A}" v="2409" dt="2025-06-17T06:02:00.227"/>
    <p1510:client id="{3543D17C-5869-423C-9EA4-51758516AFA7}" v="187" dt="2025-06-17T06:42:20.150"/>
    <p1510:client id="{3B46DFE0-44EA-4CCA-A847-F7374670EAA8}" v="501" dt="2025-06-17T07:03:01.300"/>
    <p1510:client id="{7275FF47-E235-4409-ABD1-7E496F34B952}" v="202" dt="2025-06-17T06:43:15.895"/>
    <p1510:client id="{985D522D-B8BE-4362-BC68-412A1D19E622}" v="485" dt="2025-06-17T06:51:15.717"/>
    <p1510:client id="{9A5B1A08-ED0E-460E-A0A1-48DA450CBC18}" v="20" dt="2025-06-17T06:47:08.741"/>
    <p1510:client id="{B8B18B29-8FC0-4A9C-B503-68929A3B53E5}" v="15" dt="2025-06-17T06:23:29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JI HAMANAKA" userId="S::1059889@lwsd.org::3602f9ae-4692-40b9-9bae-2996b1c75a71" providerId="AD" clId="Web-{206B2E3F-6ACA-46D8-B10F-8BE7A5EAEBF8}"/>
    <pc:docChg chg="modSld">
      <pc:chgData name="KOJI HAMANAKA" userId="S::1059889@lwsd.org::3602f9ae-4692-40b9-9bae-2996b1c75a71" providerId="AD" clId="Web-{206B2E3F-6ACA-46D8-B10F-8BE7A5EAEBF8}" dt="2025-06-16T04:28:45.636" v="10" actId="1076"/>
      <pc:docMkLst>
        <pc:docMk/>
      </pc:docMkLst>
      <pc:sldChg chg="addSp delSp modSp">
        <pc:chgData name="KOJI HAMANAKA" userId="S::1059889@lwsd.org::3602f9ae-4692-40b9-9bae-2996b1c75a71" providerId="AD" clId="Web-{206B2E3F-6ACA-46D8-B10F-8BE7A5EAEBF8}" dt="2025-06-16T04:28:45.636" v="10" actId="1076"/>
        <pc:sldMkLst>
          <pc:docMk/>
          <pc:sldMk cId="3309032656" sldId="262"/>
        </pc:sldMkLst>
        <pc:spChg chg="del">
          <ac:chgData name="KOJI HAMANAKA" userId="S::1059889@lwsd.org::3602f9ae-4692-40b9-9bae-2996b1c75a71" providerId="AD" clId="Web-{206B2E3F-6ACA-46D8-B10F-8BE7A5EAEBF8}" dt="2025-06-16T04:28:23.558" v="0"/>
          <ac:spMkLst>
            <pc:docMk/>
            <pc:sldMk cId="3309032656" sldId="262"/>
            <ac:spMk id="3" creationId="{F337E79E-A6FB-F82E-7CD2-6DFCC7E7A0E5}"/>
          </ac:spMkLst>
        </pc:spChg>
        <pc:picChg chg="add mod ord modCrop">
          <ac:chgData name="KOJI HAMANAKA" userId="S::1059889@lwsd.org::3602f9ae-4692-40b9-9bae-2996b1c75a71" providerId="AD" clId="Web-{206B2E3F-6ACA-46D8-B10F-8BE7A5EAEBF8}" dt="2025-06-16T04:28:45.636" v="10" actId="1076"/>
          <ac:picMkLst>
            <pc:docMk/>
            <pc:sldMk cId="3309032656" sldId="262"/>
            <ac:picMk id="4" creationId="{CA861D1C-92BD-ABCF-EB9C-58D16849ACF5}"/>
          </ac:picMkLst>
        </pc:picChg>
        <pc:picChg chg="add mod">
          <ac:chgData name="KOJI HAMANAKA" userId="S::1059889@lwsd.org::3602f9ae-4692-40b9-9bae-2996b1c75a71" providerId="AD" clId="Web-{206B2E3F-6ACA-46D8-B10F-8BE7A5EAEBF8}" dt="2025-06-16T04:28:29.042" v="4" actId="1076"/>
          <ac:picMkLst>
            <pc:docMk/>
            <pc:sldMk cId="3309032656" sldId="262"/>
            <ac:picMk id="5" creationId="{77BA1461-AFC0-4966-819F-F99FF5A3DC45}"/>
          </ac:picMkLst>
        </pc:picChg>
      </pc:sldChg>
    </pc:docChg>
  </pc:docChgLst>
  <pc:docChgLst>
    <pc:chgData name="ALEXANDER PEEV" userId="27dc0a08-456d-4b19-afc6-082d0e836bce" providerId="ADAL" clId="{1933C5E8-4D37-440D-A34F-3367619FE9EA}"/>
    <pc:docChg chg="custSel modSld">
      <pc:chgData name="ALEXANDER PEEV" userId="27dc0a08-456d-4b19-afc6-082d0e836bce" providerId="ADAL" clId="{1933C5E8-4D37-440D-A34F-3367619FE9EA}" dt="2025-06-09T17:34:56.650" v="18" actId="20577"/>
      <pc:docMkLst>
        <pc:docMk/>
      </pc:docMkLst>
      <pc:sldChg chg="addSp modSp mod setBg">
        <pc:chgData name="ALEXANDER PEEV" userId="27dc0a08-456d-4b19-afc6-082d0e836bce" providerId="ADAL" clId="{1933C5E8-4D37-440D-A34F-3367619FE9EA}" dt="2025-06-09T17:34:56.650" v="18" actId="20577"/>
        <pc:sldMkLst>
          <pc:docMk/>
          <pc:sldMk cId="4017714680" sldId="258"/>
        </pc:sldMkLst>
        <pc:spChg chg="mod">
          <ac:chgData name="ALEXANDER PEEV" userId="27dc0a08-456d-4b19-afc6-082d0e836bce" providerId="ADAL" clId="{1933C5E8-4D37-440D-A34F-3367619FE9EA}" dt="2025-06-09T17:34:08.844" v="12" actId="14100"/>
          <ac:spMkLst>
            <pc:docMk/>
            <pc:sldMk cId="4017714680" sldId="258"/>
            <ac:spMk id="2" creationId="{97DEC6A2-AA69-3B22-8AC6-A3177297DADE}"/>
          </ac:spMkLst>
        </pc:spChg>
        <pc:spChg chg="mod">
          <ac:chgData name="ALEXANDER PEEV" userId="27dc0a08-456d-4b19-afc6-082d0e836bce" providerId="ADAL" clId="{1933C5E8-4D37-440D-A34F-3367619FE9EA}" dt="2025-06-09T17:34:56.650" v="18" actId="20577"/>
          <ac:spMkLst>
            <pc:docMk/>
            <pc:sldMk cId="4017714680" sldId="258"/>
            <ac:spMk id="3" creationId="{5F6742D0-EBD4-E1B2-EA2B-460E7F6574AC}"/>
          </ac:spMkLst>
        </pc:spChg>
        <pc:picChg chg="add mod">
          <ac:chgData name="ALEXANDER PEEV" userId="27dc0a08-456d-4b19-afc6-082d0e836bce" providerId="ADAL" clId="{1933C5E8-4D37-440D-A34F-3367619FE9EA}" dt="2025-06-09T17:34:01.256" v="11" actId="26606"/>
          <ac:picMkLst>
            <pc:docMk/>
            <pc:sldMk cId="4017714680" sldId="258"/>
            <ac:picMk id="5" creationId="{1CF7B5D9-E621-C5C3-9BF6-15B09E611826}"/>
          </ac:picMkLst>
        </pc:picChg>
      </pc:sldChg>
    </pc:docChg>
  </pc:docChgLst>
  <pc:docChgLst>
    <pc:chgData name="INESH DEY" userId="4ac4de09-bc2e-43ed-bb44-f5760d874ee1" providerId="ADAL" clId="{3543D17C-5869-423C-9EA4-51758516AFA7}"/>
    <pc:docChg chg="modSld">
      <pc:chgData name="INESH DEY" userId="4ac4de09-bc2e-43ed-bb44-f5760d874ee1" providerId="ADAL" clId="{3543D17C-5869-423C-9EA4-51758516AFA7}" dt="2025-06-17T06:42:20.150" v="186" actId="20577"/>
      <pc:docMkLst>
        <pc:docMk/>
      </pc:docMkLst>
      <pc:sldChg chg="modSp mod">
        <pc:chgData name="INESH DEY" userId="4ac4de09-bc2e-43ed-bb44-f5760d874ee1" providerId="ADAL" clId="{3543D17C-5869-423C-9EA4-51758516AFA7}" dt="2025-06-17T06:42:20.150" v="186" actId="20577"/>
        <pc:sldMkLst>
          <pc:docMk/>
          <pc:sldMk cId="3113087145" sldId="259"/>
        </pc:sldMkLst>
        <pc:spChg chg="mod">
          <ac:chgData name="INESH DEY" userId="4ac4de09-bc2e-43ed-bb44-f5760d874ee1" providerId="ADAL" clId="{3543D17C-5869-423C-9EA4-51758516AFA7}" dt="2025-06-17T06:42:20.150" v="186" actId="20577"/>
          <ac:spMkLst>
            <pc:docMk/>
            <pc:sldMk cId="3113087145" sldId="259"/>
            <ac:spMk id="3" creationId="{915C264D-26E6-5F16-65E6-9A65BE7C9C04}"/>
          </ac:spMkLst>
        </pc:spChg>
      </pc:sldChg>
    </pc:docChg>
  </pc:docChgLst>
  <pc:docChgLst>
    <pc:chgData name="THEO PETCHDENLARP" userId="S::1048618@lwsd.org::6927cb7c-b67e-4c57-a502-4653637660d0" providerId="AD" clId="Web-{985D522D-B8BE-4362-BC68-412A1D19E622}"/>
    <pc:docChg chg="mod addSld modSld">
      <pc:chgData name="THEO PETCHDENLARP" userId="S::1048618@lwsd.org::6927cb7c-b67e-4c57-a502-4653637660d0" providerId="AD" clId="Web-{985D522D-B8BE-4362-BC68-412A1D19E622}" dt="2025-06-17T06:51:15.717" v="255" actId="1076"/>
      <pc:docMkLst>
        <pc:docMk/>
      </pc:docMkLst>
      <pc:sldChg chg="modSp">
        <pc:chgData name="THEO PETCHDENLARP" userId="S::1048618@lwsd.org::6927cb7c-b67e-4c57-a502-4653637660d0" providerId="AD" clId="Web-{985D522D-B8BE-4362-BC68-412A1D19E622}" dt="2025-06-17T06:51:15.717" v="255" actId="1076"/>
        <pc:sldMkLst>
          <pc:docMk/>
          <pc:sldMk cId="613156492" sldId="260"/>
        </pc:sldMkLst>
        <pc:spChg chg="mod">
          <ac:chgData name="THEO PETCHDENLARP" userId="S::1048618@lwsd.org::6927cb7c-b67e-4c57-a502-4653637660d0" providerId="AD" clId="Web-{985D522D-B8BE-4362-BC68-412A1D19E622}" dt="2025-06-17T06:51:05.483" v="251" actId="20577"/>
          <ac:spMkLst>
            <pc:docMk/>
            <pc:sldMk cId="613156492" sldId="260"/>
            <ac:spMk id="3" creationId="{38CF0106-9D74-2144-59FB-7D7ADEAB6DED}"/>
          </ac:spMkLst>
        </pc:spChg>
        <pc:picChg chg="mod">
          <ac:chgData name="THEO PETCHDENLARP" userId="S::1048618@lwsd.org::6927cb7c-b67e-4c57-a502-4653637660d0" providerId="AD" clId="Web-{985D522D-B8BE-4362-BC68-412A1D19E622}" dt="2025-06-17T06:51:15.717" v="255" actId="1076"/>
          <ac:picMkLst>
            <pc:docMk/>
            <pc:sldMk cId="613156492" sldId="260"/>
            <ac:picMk id="4" creationId="{66B0DC00-6502-D688-2BF4-3A156991FCAC}"/>
          </ac:picMkLst>
        </pc:picChg>
        <pc:picChg chg="mod">
          <ac:chgData name="THEO PETCHDENLARP" userId="S::1048618@lwsd.org::6927cb7c-b67e-4c57-a502-4653637660d0" providerId="AD" clId="Web-{985D522D-B8BE-4362-BC68-412A1D19E622}" dt="2025-06-17T06:51:12.358" v="253" actId="1076"/>
          <ac:picMkLst>
            <pc:docMk/>
            <pc:sldMk cId="613156492" sldId="260"/>
            <ac:picMk id="5" creationId="{354D4899-EEE2-4937-4653-413E4F0637BB}"/>
          </ac:picMkLst>
        </pc:picChg>
      </pc:sldChg>
      <pc:sldChg chg="modSp">
        <pc:chgData name="THEO PETCHDENLARP" userId="S::1048618@lwsd.org::6927cb7c-b67e-4c57-a502-4653637660d0" providerId="AD" clId="Web-{985D522D-B8BE-4362-BC68-412A1D19E622}" dt="2025-06-17T06:50:04.059" v="249" actId="20577"/>
        <pc:sldMkLst>
          <pc:docMk/>
          <pc:sldMk cId="1267964601" sldId="263"/>
        </pc:sldMkLst>
        <pc:spChg chg="mod">
          <ac:chgData name="THEO PETCHDENLARP" userId="S::1048618@lwsd.org::6927cb7c-b67e-4c57-a502-4653637660d0" providerId="AD" clId="Web-{985D522D-B8BE-4362-BC68-412A1D19E622}" dt="2025-06-17T06:50:04.059" v="249" actId="20577"/>
          <ac:spMkLst>
            <pc:docMk/>
            <pc:sldMk cId="1267964601" sldId="263"/>
            <ac:spMk id="3" creationId="{E43F8268-ECC8-C296-0386-29FA62A4DA99}"/>
          </ac:spMkLst>
        </pc:spChg>
      </pc:sldChg>
      <pc:sldChg chg="addSp delSp modSp new addAnim">
        <pc:chgData name="THEO PETCHDENLARP" userId="S::1048618@lwsd.org::6927cb7c-b67e-4c57-a502-4653637660d0" providerId="AD" clId="Web-{985D522D-B8BE-4362-BC68-412A1D19E622}" dt="2025-06-17T06:30:41.093" v="35"/>
        <pc:sldMkLst>
          <pc:docMk/>
          <pc:sldMk cId="2517440398" sldId="268"/>
        </pc:sldMkLst>
        <pc:spChg chg="mod">
          <ac:chgData name="THEO PETCHDENLARP" userId="S::1048618@lwsd.org::6927cb7c-b67e-4c57-a502-4653637660d0" providerId="AD" clId="Web-{985D522D-B8BE-4362-BC68-412A1D19E622}" dt="2025-06-17T05:53:58.856" v="9" actId="20577"/>
          <ac:spMkLst>
            <pc:docMk/>
            <pc:sldMk cId="2517440398" sldId="268"/>
            <ac:spMk id="2" creationId="{D4D4ACE2-2153-027C-A599-E267C3A257D1}"/>
          </ac:spMkLst>
        </pc:spChg>
        <pc:spChg chg="del">
          <ac:chgData name="THEO PETCHDENLARP" userId="S::1048618@lwsd.org::6927cb7c-b67e-4c57-a502-4653637660d0" providerId="AD" clId="Web-{985D522D-B8BE-4362-BC68-412A1D19E622}" dt="2025-06-17T06:26:34.383" v="11"/>
          <ac:spMkLst>
            <pc:docMk/>
            <pc:sldMk cId="2517440398" sldId="268"/>
            <ac:spMk id="3" creationId="{B761B808-77CD-5748-3280-74141FBFA8A4}"/>
          </ac:spMkLst>
        </pc:spChg>
        <pc:spChg chg="add mod">
          <ac:chgData name="THEO PETCHDENLARP" userId="S::1048618@lwsd.org::6927cb7c-b67e-4c57-a502-4653637660d0" providerId="AD" clId="Web-{985D522D-B8BE-4362-BC68-412A1D19E622}" dt="2025-06-17T06:30:14.451" v="31" actId="14100"/>
          <ac:spMkLst>
            <pc:docMk/>
            <pc:sldMk cId="2517440398" sldId="268"/>
            <ac:spMk id="5" creationId="{7F8DBD15-7854-58A0-43BB-4B0B2699B3C6}"/>
          </ac:spMkLst>
        </pc:spChg>
        <pc:spChg chg="add mod">
          <ac:chgData name="THEO PETCHDENLARP" userId="S::1048618@lwsd.org::6927cb7c-b67e-4c57-a502-4653637660d0" providerId="AD" clId="Web-{985D522D-B8BE-4362-BC68-412A1D19E622}" dt="2025-06-17T06:30:07.092" v="30" actId="14100"/>
          <ac:spMkLst>
            <pc:docMk/>
            <pc:sldMk cId="2517440398" sldId="268"/>
            <ac:spMk id="6" creationId="{D2DC3832-DC40-F36F-3145-EE9DB19AC0BF}"/>
          </ac:spMkLst>
        </pc:spChg>
        <pc:spChg chg="add del mod">
          <ac:chgData name="THEO PETCHDENLARP" userId="S::1048618@lwsd.org::6927cb7c-b67e-4c57-a502-4653637660d0" providerId="AD" clId="Web-{985D522D-B8BE-4362-BC68-412A1D19E622}" dt="2025-06-17T06:27:32.666" v="20"/>
          <ac:spMkLst>
            <pc:docMk/>
            <pc:sldMk cId="2517440398" sldId="268"/>
            <ac:spMk id="7" creationId="{F31BD6FD-057E-7BC7-2118-68F87F8C398D}"/>
          </ac:spMkLst>
        </pc:spChg>
        <pc:spChg chg="add del mod">
          <ac:chgData name="THEO PETCHDENLARP" userId="S::1048618@lwsd.org::6927cb7c-b67e-4c57-a502-4653637660d0" providerId="AD" clId="Web-{985D522D-B8BE-4362-BC68-412A1D19E622}" dt="2025-06-17T06:29:25.731" v="22"/>
          <ac:spMkLst>
            <pc:docMk/>
            <pc:sldMk cId="2517440398" sldId="268"/>
            <ac:spMk id="9" creationId="{1F3C7F8F-A3E8-EDE9-7683-FC5D75CE22E0}"/>
          </ac:spMkLst>
        </pc:spChg>
        <pc:spChg chg="add mod">
          <ac:chgData name="THEO PETCHDENLARP" userId="S::1048618@lwsd.org::6927cb7c-b67e-4c57-a502-4653637660d0" providerId="AD" clId="Web-{985D522D-B8BE-4362-BC68-412A1D19E622}" dt="2025-06-17T06:30:31.920" v="34" actId="14100"/>
          <ac:spMkLst>
            <pc:docMk/>
            <pc:sldMk cId="2517440398" sldId="268"/>
            <ac:spMk id="11" creationId="{A1FBE690-442B-9DCD-056E-7378A5E89D33}"/>
          </ac:spMkLst>
        </pc:spChg>
        <pc:picChg chg="add del mod ord">
          <ac:chgData name="THEO PETCHDENLARP" userId="S::1048618@lwsd.org::6927cb7c-b67e-4c57-a502-4653637660d0" providerId="AD" clId="Web-{985D522D-B8BE-4362-BC68-412A1D19E622}" dt="2025-06-17T06:27:34.869" v="21"/>
          <ac:picMkLst>
            <pc:docMk/>
            <pc:sldMk cId="2517440398" sldId="268"/>
            <ac:picMk id="4" creationId="{16A401A1-5F1B-2228-DBE1-9E109712F997}"/>
          </ac:picMkLst>
        </pc:picChg>
        <pc:picChg chg="add mod ord">
          <ac:chgData name="THEO PETCHDENLARP" userId="S::1048618@lwsd.org::6927cb7c-b67e-4c57-a502-4653637660d0" providerId="AD" clId="Web-{985D522D-B8BE-4362-BC68-412A1D19E622}" dt="2025-06-17T06:29:32.528" v="24"/>
          <ac:picMkLst>
            <pc:docMk/>
            <pc:sldMk cId="2517440398" sldId="268"/>
            <ac:picMk id="10" creationId="{6E53AF4C-A846-39E6-B23F-06B2455D631F}"/>
          </ac:picMkLst>
        </pc:picChg>
      </pc:sldChg>
    </pc:docChg>
  </pc:docChgLst>
  <pc:docChgLst>
    <pc:chgData name="KOJI HAMANAKA" userId="S::1059889@lwsd.org::3602f9ae-4692-40b9-9bae-2996b1c75a71" providerId="AD" clId="Web-{25A117F8-412A-4D24-B994-E52DDBF125E4}"/>
    <pc:docChg chg="addSld modSld">
      <pc:chgData name="KOJI HAMANAKA" userId="S::1059889@lwsd.org::3602f9ae-4692-40b9-9bae-2996b1c75a71" providerId="AD" clId="Web-{25A117F8-412A-4D24-B994-E52DDBF125E4}" dt="2025-06-17T04:55:28.925" v="109" actId="20577"/>
      <pc:docMkLst>
        <pc:docMk/>
      </pc:docMkLst>
      <pc:sldChg chg="addSp modSp">
        <pc:chgData name="KOJI HAMANAKA" userId="S::1059889@lwsd.org::3602f9ae-4692-40b9-9bae-2996b1c75a71" providerId="AD" clId="Web-{25A117F8-412A-4D24-B994-E52DDBF125E4}" dt="2025-06-17T04:33:19.985" v="61" actId="1076"/>
        <pc:sldMkLst>
          <pc:docMk/>
          <pc:sldMk cId="613156492" sldId="260"/>
        </pc:sldMkLst>
        <pc:spChg chg="add mod">
          <ac:chgData name="KOJI HAMANAKA" userId="S::1059889@lwsd.org::3602f9ae-4692-40b9-9bae-2996b1c75a71" providerId="AD" clId="Web-{25A117F8-412A-4D24-B994-E52DDBF125E4}" dt="2025-06-17T04:13:58.519" v="48" actId="20577"/>
          <ac:spMkLst>
            <pc:docMk/>
            <pc:sldMk cId="613156492" sldId="260"/>
            <ac:spMk id="3" creationId="{38CF0106-9D74-2144-59FB-7D7ADEAB6DED}"/>
          </ac:spMkLst>
        </pc:spChg>
        <pc:picChg chg="mod">
          <ac:chgData name="KOJI HAMANAKA" userId="S::1059889@lwsd.org::3602f9ae-4692-40b9-9bae-2996b1c75a71" providerId="AD" clId="Web-{25A117F8-412A-4D24-B994-E52DDBF125E4}" dt="2025-06-17T04:33:19.985" v="61" actId="1076"/>
          <ac:picMkLst>
            <pc:docMk/>
            <pc:sldMk cId="613156492" sldId="260"/>
            <ac:picMk id="4" creationId="{66B0DC00-6502-D688-2BF4-3A156991FCAC}"/>
          </ac:picMkLst>
        </pc:picChg>
        <pc:picChg chg="mod">
          <ac:chgData name="KOJI HAMANAKA" userId="S::1059889@lwsd.org::3602f9ae-4692-40b9-9bae-2996b1c75a71" providerId="AD" clId="Web-{25A117F8-412A-4D24-B994-E52DDBF125E4}" dt="2025-06-17T04:33:17.407" v="60" actId="1076"/>
          <ac:picMkLst>
            <pc:docMk/>
            <pc:sldMk cId="613156492" sldId="260"/>
            <ac:picMk id="5" creationId="{354D4899-EEE2-4937-4653-413E4F0637BB}"/>
          </ac:picMkLst>
        </pc:picChg>
        <pc:picChg chg="mod">
          <ac:chgData name="KOJI HAMANAKA" userId="S::1059889@lwsd.org::3602f9ae-4692-40b9-9bae-2996b1c75a71" providerId="AD" clId="Web-{25A117F8-412A-4D24-B994-E52DDBF125E4}" dt="2025-06-17T03:39:47.245" v="19" actId="1076"/>
          <ac:picMkLst>
            <pc:docMk/>
            <pc:sldMk cId="613156492" sldId="260"/>
            <ac:picMk id="6" creationId="{65D1C163-7F16-C185-7AB2-AD6641C819D6}"/>
          </ac:picMkLst>
        </pc:picChg>
      </pc:sldChg>
      <pc:sldChg chg="modSp">
        <pc:chgData name="KOJI HAMANAKA" userId="S::1059889@lwsd.org::3602f9ae-4692-40b9-9bae-2996b1c75a71" providerId="AD" clId="Web-{25A117F8-412A-4D24-B994-E52DDBF125E4}" dt="2025-06-17T04:55:28.925" v="109" actId="20577"/>
        <pc:sldMkLst>
          <pc:docMk/>
          <pc:sldMk cId="949104908" sldId="261"/>
        </pc:sldMkLst>
        <pc:spChg chg="mod">
          <ac:chgData name="KOJI HAMANAKA" userId="S::1059889@lwsd.org::3602f9ae-4692-40b9-9bae-2996b1c75a71" providerId="AD" clId="Web-{25A117F8-412A-4D24-B994-E52DDBF125E4}" dt="2025-06-17T04:55:28.925" v="109" actId="20577"/>
          <ac:spMkLst>
            <pc:docMk/>
            <pc:sldMk cId="949104908" sldId="261"/>
            <ac:spMk id="3" creationId="{A6BE6EE8-91BF-B087-7C5F-01DEC5E4C840}"/>
          </ac:spMkLst>
        </pc:spChg>
      </pc:sldChg>
      <pc:sldChg chg="addSp delSp modSp new">
        <pc:chgData name="KOJI HAMANAKA" userId="S::1059889@lwsd.org::3602f9ae-4692-40b9-9bae-2996b1c75a71" providerId="AD" clId="Web-{25A117F8-412A-4D24-B994-E52DDBF125E4}" dt="2025-06-17T04:33:11.751" v="59" actId="14100"/>
        <pc:sldMkLst>
          <pc:docMk/>
          <pc:sldMk cId="1267964601" sldId="263"/>
        </pc:sldMkLst>
        <pc:spChg chg="mod">
          <ac:chgData name="KOJI HAMANAKA" userId="S::1059889@lwsd.org::3602f9ae-4692-40b9-9bae-2996b1c75a71" providerId="AD" clId="Web-{25A117F8-412A-4D24-B994-E52DDBF125E4}" dt="2025-06-17T03:26:59.702" v="2" actId="20577"/>
          <ac:spMkLst>
            <pc:docMk/>
            <pc:sldMk cId="1267964601" sldId="263"/>
            <ac:spMk id="2" creationId="{ECA723CF-B349-73EB-1741-3310DD922E74}"/>
          </ac:spMkLst>
        </pc:spChg>
        <pc:spChg chg="del">
          <ac:chgData name="KOJI HAMANAKA" userId="S::1059889@lwsd.org::3602f9ae-4692-40b9-9bae-2996b1c75a71" providerId="AD" clId="Web-{25A117F8-412A-4D24-B994-E52DDBF125E4}" dt="2025-06-17T04:32:27.734" v="52"/>
          <ac:spMkLst>
            <pc:docMk/>
            <pc:sldMk cId="1267964601" sldId="263"/>
            <ac:spMk id="3" creationId="{354DEC4C-0721-F6EC-D448-3D3ACD90A1CA}"/>
          </ac:spMkLst>
        </pc:spChg>
        <pc:spChg chg="add del mod">
          <ac:chgData name="KOJI HAMANAKA" userId="S::1059889@lwsd.org::3602f9ae-4692-40b9-9bae-2996b1c75a71" providerId="AD" clId="Web-{25A117F8-412A-4D24-B994-E52DDBF125E4}" dt="2025-06-17T04:32:18.514" v="51"/>
          <ac:spMkLst>
            <pc:docMk/>
            <pc:sldMk cId="1267964601" sldId="263"/>
            <ac:spMk id="4" creationId="{31F212D0-0B19-5C5A-076E-70B81243A8D4}"/>
          </ac:spMkLst>
        </pc:spChg>
        <pc:picChg chg="add mod ord">
          <ac:chgData name="KOJI HAMANAKA" userId="S::1059889@lwsd.org::3602f9ae-4692-40b9-9bae-2996b1c75a71" providerId="AD" clId="Web-{25A117F8-412A-4D24-B994-E52DDBF125E4}" dt="2025-06-17T04:33:05.079" v="57" actId="1076"/>
          <ac:picMkLst>
            <pc:docMk/>
            <pc:sldMk cId="1267964601" sldId="263"/>
            <ac:picMk id="5" creationId="{00713483-1B0F-9E45-13D4-D66504A8A037}"/>
          </ac:picMkLst>
        </pc:picChg>
        <pc:picChg chg="add mod">
          <ac:chgData name="KOJI HAMANAKA" userId="S::1059889@lwsd.org::3602f9ae-4692-40b9-9bae-2996b1c75a71" providerId="AD" clId="Web-{25A117F8-412A-4D24-B994-E52DDBF125E4}" dt="2025-06-17T04:33:11.751" v="59" actId="14100"/>
          <ac:picMkLst>
            <pc:docMk/>
            <pc:sldMk cId="1267964601" sldId="263"/>
            <ac:picMk id="6" creationId="{116C9BF3-AA0E-9F05-0A54-FDA5924A04CE}"/>
          </ac:picMkLst>
        </pc:picChg>
      </pc:sldChg>
    </pc:docChg>
  </pc:docChgLst>
  <pc:docChgLst>
    <pc:chgData name="CHLOE BISSONNETTE" userId="S::1042693@lwsd.org::9b7b7862-fe91-4944-b2d8-74c6ab1cfcd5" providerId="AD" clId="Web-{ACC55135-9DD0-41EE-9E29-4ECF046CA0F0}"/>
    <pc:docChg chg="modSld">
      <pc:chgData name="CHLOE BISSONNETTE" userId="S::1042693@lwsd.org::9b7b7862-fe91-4944-b2d8-74c6ab1cfcd5" providerId="AD" clId="Web-{ACC55135-9DD0-41EE-9E29-4ECF046CA0F0}" dt="2025-06-05T17:25:12.655" v="1" actId="1076"/>
      <pc:docMkLst>
        <pc:docMk/>
      </pc:docMkLst>
      <pc:sldChg chg="addSp delSp modSp">
        <pc:chgData name="CHLOE BISSONNETTE" userId="S::1042693@lwsd.org::9b7b7862-fe91-4944-b2d8-74c6ab1cfcd5" providerId="AD" clId="Web-{ACC55135-9DD0-41EE-9E29-4ECF046CA0F0}" dt="2025-06-05T17:25:12.655" v="1" actId="1076"/>
        <pc:sldMkLst>
          <pc:docMk/>
          <pc:sldMk cId="2092648495" sldId="257"/>
        </pc:sldMkLst>
      </pc:sldChg>
    </pc:docChg>
  </pc:docChgLst>
  <pc:docChgLst>
    <pc:chgData name="KOJI HAMANAKA" userId="S::1059889@lwsd.org::3602f9ae-4692-40b9-9bae-2996b1c75a71" providerId="AD" clId="Web-{7275FF47-E235-4409-ABD1-7E496F34B952}"/>
    <pc:docChg chg="modSld">
      <pc:chgData name="KOJI HAMANAKA" userId="S::1059889@lwsd.org::3602f9ae-4692-40b9-9bae-2996b1c75a71" providerId="AD" clId="Web-{7275FF47-E235-4409-ABD1-7E496F34B952}" dt="2025-06-17T06:43:15.895" v="153" actId="20577"/>
      <pc:docMkLst>
        <pc:docMk/>
      </pc:docMkLst>
      <pc:sldChg chg="modSp">
        <pc:chgData name="KOJI HAMANAKA" userId="S::1059889@lwsd.org::3602f9ae-4692-40b9-9bae-2996b1c75a71" providerId="AD" clId="Web-{7275FF47-E235-4409-ABD1-7E496F34B952}" dt="2025-06-17T06:36:57.470" v="7" actId="20577"/>
        <pc:sldMkLst>
          <pc:docMk/>
          <pc:sldMk cId="613156492" sldId="260"/>
        </pc:sldMkLst>
        <pc:spChg chg="mod">
          <ac:chgData name="KOJI HAMANAKA" userId="S::1059889@lwsd.org::3602f9ae-4692-40b9-9bae-2996b1c75a71" providerId="AD" clId="Web-{7275FF47-E235-4409-ABD1-7E496F34B952}" dt="2025-06-17T06:36:57.470" v="7" actId="20577"/>
          <ac:spMkLst>
            <pc:docMk/>
            <pc:sldMk cId="613156492" sldId="260"/>
            <ac:spMk id="3" creationId="{38CF0106-9D74-2144-59FB-7D7ADEAB6DED}"/>
          </ac:spMkLst>
        </pc:spChg>
      </pc:sldChg>
      <pc:sldChg chg="modSp">
        <pc:chgData name="KOJI HAMANAKA" userId="S::1059889@lwsd.org::3602f9ae-4692-40b9-9bae-2996b1c75a71" providerId="AD" clId="Web-{7275FF47-E235-4409-ABD1-7E496F34B952}" dt="2025-06-17T06:42:12.363" v="104" actId="20577"/>
        <pc:sldMkLst>
          <pc:docMk/>
          <pc:sldMk cId="949104908" sldId="261"/>
        </pc:sldMkLst>
        <pc:spChg chg="mod">
          <ac:chgData name="KOJI HAMANAKA" userId="S::1059889@lwsd.org::3602f9ae-4692-40b9-9bae-2996b1c75a71" providerId="AD" clId="Web-{7275FF47-E235-4409-ABD1-7E496F34B952}" dt="2025-06-17T06:42:12.363" v="104" actId="20577"/>
          <ac:spMkLst>
            <pc:docMk/>
            <pc:sldMk cId="949104908" sldId="261"/>
            <ac:spMk id="3" creationId="{A6BE6EE8-91BF-B087-7C5F-01DEC5E4C840}"/>
          </ac:spMkLst>
        </pc:spChg>
      </pc:sldChg>
      <pc:sldChg chg="addSp modSp">
        <pc:chgData name="KOJI HAMANAKA" userId="S::1059889@lwsd.org::3602f9ae-4692-40b9-9bae-2996b1c75a71" providerId="AD" clId="Web-{7275FF47-E235-4409-ABD1-7E496F34B952}" dt="2025-06-17T06:43:15.895" v="153" actId="20577"/>
        <pc:sldMkLst>
          <pc:docMk/>
          <pc:sldMk cId="1267964601" sldId="263"/>
        </pc:sldMkLst>
        <pc:spChg chg="add mod">
          <ac:chgData name="KOJI HAMANAKA" userId="S::1059889@lwsd.org::3602f9ae-4692-40b9-9bae-2996b1c75a71" providerId="AD" clId="Web-{7275FF47-E235-4409-ABD1-7E496F34B952}" dt="2025-06-17T06:43:15.895" v="153" actId="20577"/>
          <ac:spMkLst>
            <pc:docMk/>
            <pc:sldMk cId="1267964601" sldId="263"/>
            <ac:spMk id="3" creationId="{E43F8268-ECC8-C296-0386-29FA62A4DA99}"/>
          </ac:spMkLst>
        </pc:spChg>
        <pc:picChg chg="mod">
          <ac:chgData name="KOJI HAMANAKA" userId="S::1059889@lwsd.org::3602f9ae-4692-40b9-9bae-2996b1c75a71" providerId="AD" clId="Web-{7275FF47-E235-4409-ABD1-7E496F34B952}" dt="2025-06-17T06:42:32.019" v="105" actId="1076"/>
          <ac:picMkLst>
            <pc:docMk/>
            <pc:sldMk cId="1267964601" sldId="263"/>
            <ac:picMk id="5" creationId="{00713483-1B0F-9E45-13D4-D66504A8A037}"/>
          </ac:picMkLst>
        </pc:picChg>
        <pc:picChg chg="mod">
          <ac:chgData name="KOJI HAMANAKA" userId="S::1059889@lwsd.org::3602f9ae-4692-40b9-9bae-2996b1c75a71" providerId="AD" clId="Web-{7275FF47-E235-4409-ABD1-7E496F34B952}" dt="2025-06-17T06:42:34.754" v="106" actId="1076"/>
          <ac:picMkLst>
            <pc:docMk/>
            <pc:sldMk cId="1267964601" sldId="263"/>
            <ac:picMk id="6" creationId="{116C9BF3-AA0E-9F05-0A54-FDA5924A04CE}"/>
          </ac:picMkLst>
        </pc:picChg>
      </pc:sldChg>
    </pc:docChg>
  </pc:docChgLst>
  <pc:docChgLst>
    <pc:chgData name="CHLOE BISSONNETTE" userId="S::1042693@lwsd.org::9b7b7862-fe91-4944-b2d8-74c6ab1cfcd5" providerId="AD" clId="Web-{B8B18B29-8FC0-4A9C-B503-68929A3B53E5}"/>
    <pc:docChg chg="modSld sldOrd">
      <pc:chgData name="CHLOE BISSONNETTE" userId="S::1042693@lwsd.org::9b7b7862-fe91-4944-b2d8-74c6ab1cfcd5" providerId="AD" clId="Web-{B8B18B29-8FC0-4A9C-B503-68929A3B53E5}" dt="2025-06-17T06:23:29.169" v="14"/>
      <pc:docMkLst>
        <pc:docMk/>
      </pc:docMkLst>
      <pc:sldChg chg="modSp">
        <pc:chgData name="CHLOE BISSONNETTE" userId="S::1042693@lwsd.org::9b7b7862-fe91-4944-b2d8-74c6ab1cfcd5" providerId="AD" clId="Web-{B8B18B29-8FC0-4A9C-B503-68929A3B53E5}" dt="2025-06-17T06:22:17.465" v="2"/>
        <pc:sldMkLst>
          <pc:docMk/>
          <pc:sldMk cId="4017714680" sldId="258"/>
        </pc:sldMkLst>
        <pc:spChg chg="mod">
          <ac:chgData name="CHLOE BISSONNETTE" userId="S::1042693@lwsd.org::9b7b7862-fe91-4944-b2d8-74c6ab1cfcd5" providerId="AD" clId="Web-{B8B18B29-8FC0-4A9C-B503-68929A3B53E5}" dt="2025-06-17T06:22:07.839" v="1"/>
          <ac:spMkLst>
            <pc:docMk/>
            <pc:sldMk cId="4017714680" sldId="258"/>
            <ac:spMk id="2" creationId="{97DEC6A2-AA69-3B22-8AC6-A3177297DADE}"/>
          </ac:spMkLst>
        </pc:spChg>
        <pc:spChg chg="mod">
          <ac:chgData name="CHLOE BISSONNETTE" userId="S::1042693@lwsd.org::9b7b7862-fe91-4944-b2d8-74c6ab1cfcd5" providerId="AD" clId="Web-{B8B18B29-8FC0-4A9C-B503-68929A3B53E5}" dt="2025-06-17T06:22:17.465" v="2"/>
          <ac:spMkLst>
            <pc:docMk/>
            <pc:sldMk cId="4017714680" sldId="258"/>
            <ac:spMk id="3" creationId="{5F6742D0-EBD4-E1B2-EA2B-460E7F6574AC}"/>
          </ac:spMkLst>
        </pc:spChg>
      </pc:sldChg>
      <pc:sldChg chg="modSp">
        <pc:chgData name="CHLOE BISSONNETTE" userId="S::1042693@lwsd.org::9b7b7862-fe91-4944-b2d8-74c6ab1cfcd5" providerId="AD" clId="Web-{B8B18B29-8FC0-4A9C-B503-68929A3B53E5}" dt="2025-06-17T06:22:27.449" v="4"/>
        <pc:sldMkLst>
          <pc:docMk/>
          <pc:sldMk cId="3113087145" sldId="259"/>
        </pc:sldMkLst>
        <pc:spChg chg="mod">
          <ac:chgData name="CHLOE BISSONNETTE" userId="S::1042693@lwsd.org::9b7b7862-fe91-4944-b2d8-74c6ab1cfcd5" providerId="AD" clId="Web-{B8B18B29-8FC0-4A9C-B503-68929A3B53E5}" dt="2025-06-17T06:22:27.433" v="3"/>
          <ac:spMkLst>
            <pc:docMk/>
            <pc:sldMk cId="3113087145" sldId="259"/>
            <ac:spMk id="2" creationId="{6EA35F9F-0D77-BF98-34D4-FD09EFC6FFEA}"/>
          </ac:spMkLst>
        </pc:spChg>
        <pc:spChg chg="mod">
          <ac:chgData name="CHLOE BISSONNETTE" userId="S::1042693@lwsd.org::9b7b7862-fe91-4944-b2d8-74c6ab1cfcd5" providerId="AD" clId="Web-{B8B18B29-8FC0-4A9C-B503-68929A3B53E5}" dt="2025-06-17T06:22:27.449" v="4"/>
          <ac:spMkLst>
            <pc:docMk/>
            <pc:sldMk cId="3113087145" sldId="259"/>
            <ac:spMk id="3" creationId="{915C264D-26E6-5F16-65E6-9A65BE7C9C04}"/>
          </ac:spMkLst>
        </pc:spChg>
      </pc:sldChg>
      <pc:sldChg chg="modSp">
        <pc:chgData name="CHLOE BISSONNETTE" userId="S::1042693@lwsd.org::9b7b7862-fe91-4944-b2d8-74c6ab1cfcd5" providerId="AD" clId="Web-{B8B18B29-8FC0-4A9C-B503-68929A3B53E5}" dt="2025-06-17T06:22:37.824" v="6"/>
        <pc:sldMkLst>
          <pc:docMk/>
          <pc:sldMk cId="613156492" sldId="260"/>
        </pc:sldMkLst>
        <pc:spChg chg="mod">
          <ac:chgData name="CHLOE BISSONNETTE" userId="S::1042693@lwsd.org::9b7b7862-fe91-4944-b2d8-74c6ab1cfcd5" providerId="AD" clId="Web-{B8B18B29-8FC0-4A9C-B503-68929A3B53E5}" dt="2025-06-17T06:22:37.809" v="5"/>
          <ac:spMkLst>
            <pc:docMk/>
            <pc:sldMk cId="613156492" sldId="260"/>
            <ac:spMk id="2" creationId="{DB9903AD-3F30-BDA5-E455-EBF60771EFBF}"/>
          </ac:spMkLst>
        </pc:spChg>
        <pc:spChg chg="mod">
          <ac:chgData name="CHLOE BISSONNETTE" userId="S::1042693@lwsd.org::9b7b7862-fe91-4944-b2d8-74c6ab1cfcd5" providerId="AD" clId="Web-{B8B18B29-8FC0-4A9C-B503-68929A3B53E5}" dt="2025-06-17T06:22:37.824" v="6"/>
          <ac:spMkLst>
            <pc:docMk/>
            <pc:sldMk cId="613156492" sldId="260"/>
            <ac:spMk id="3" creationId="{38CF0106-9D74-2144-59FB-7D7ADEAB6DED}"/>
          </ac:spMkLst>
        </pc:spChg>
      </pc:sldChg>
      <pc:sldChg chg="modSp">
        <pc:chgData name="CHLOE BISSONNETTE" userId="S::1042693@lwsd.org::9b7b7862-fe91-4944-b2d8-74c6ab1cfcd5" providerId="AD" clId="Web-{B8B18B29-8FC0-4A9C-B503-68929A3B53E5}" dt="2025-06-17T06:22:56.543" v="10"/>
        <pc:sldMkLst>
          <pc:docMk/>
          <pc:sldMk cId="949104908" sldId="261"/>
        </pc:sldMkLst>
        <pc:spChg chg="mod">
          <ac:chgData name="CHLOE BISSONNETTE" userId="S::1042693@lwsd.org::9b7b7862-fe91-4944-b2d8-74c6ab1cfcd5" providerId="AD" clId="Web-{B8B18B29-8FC0-4A9C-B503-68929A3B53E5}" dt="2025-06-17T06:22:56.528" v="9"/>
          <ac:spMkLst>
            <pc:docMk/>
            <pc:sldMk cId="949104908" sldId="261"/>
            <ac:spMk id="2" creationId="{5B5F3032-8475-28CA-3366-2FFCB7EC7A06}"/>
          </ac:spMkLst>
        </pc:spChg>
        <pc:spChg chg="mod">
          <ac:chgData name="CHLOE BISSONNETTE" userId="S::1042693@lwsd.org::9b7b7862-fe91-4944-b2d8-74c6ab1cfcd5" providerId="AD" clId="Web-{B8B18B29-8FC0-4A9C-B503-68929A3B53E5}" dt="2025-06-17T06:22:56.543" v="10"/>
          <ac:spMkLst>
            <pc:docMk/>
            <pc:sldMk cId="949104908" sldId="261"/>
            <ac:spMk id="3" creationId="{A6BE6EE8-91BF-B087-7C5F-01DEC5E4C840}"/>
          </ac:spMkLst>
        </pc:spChg>
      </pc:sldChg>
      <pc:sldChg chg="modSp">
        <pc:chgData name="CHLOE BISSONNETTE" userId="S::1042693@lwsd.org::9b7b7862-fe91-4944-b2d8-74c6ab1cfcd5" providerId="AD" clId="Web-{B8B18B29-8FC0-4A9C-B503-68929A3B53E5}" dt="2025-06-17T06:23:15.075" v="11"/>
        <pc:sldMkLst>
          <pc:docMk/>
          <pc:sldMk cId="3309032656" sldId="262"/>
        </pc:sldMkLst>
        <pc:spChg chg="mod">
          <ac:chgData name="CHLOE BISSONNETTE" userId="S::1042693@lwsd.org::9b7b7862-fe91-4944-b2d8-74c6ab1cfcd5" providerId="AD" clId="Web-{B8B18B29-8FC0-4A9C-B503-68929A3B53E5}" dt="2025-06-17T06:23:15.075" v="11"/>
          <ac:spMkLst>
            <pc:docMk/>
            <pc:sldMk cId="3309032656" sldId="262"/>
            <ac:spMk id="2" creationId="{597331AD-A13E-4112-315E-BC238C5F49E0}"/>
          </ac:spMkLst>
        </pc:spChg>
      </pc:sldChg>
      <pc:sldChg chg="modSp">
        <pc:chgData name="CHLOE BISSONNETTE" userId="S::1042693@lwsd.org::9b7b7862-fe91-4944-b2d8-74c6ab1cfcd5" providerId="AD" clId="Web-{B8B18B29-8FC0-4A9C-B503-68929A3B53E5}" dt="2025-06-17T06:23:22.497" v="12"/>
        <pc:sldMkLst>
          <pc:docMk/>
          <pc:sldMk cId="1267964601" sldId="263"/>
        </pc:sldMkLst>
        <pc:spChg chg="mod">
          <ac:chgData name="CHLOE BISSONNETTE" userId="S::1042693@lwsd.org::9b7b7862-fe91-4944-b2d8-74c6ab1cfcd5" providerId="AD" clId="Web-{B8B18B29-8FC0-4A9C-B503-68929A3B53E5}" dt="2025-06-17T06:23:22.497" v="12"/>
          <ac:spMkLst>
            <pc:docMk/>
            <pc:sldMk cId="1267964601" sldId="263"/>
            <ac:spMk id="2" creationId="{ECA723CF-B349-73EB-1741-3310DD922E74}"/>
          </ac:spMkLst>
        </pc:spChg>
      </pc:sldChg>
      <pc:sldChg chg="ord">
        <pc:chgData name="CHLOE BISSONNETTE" userId="S::1042693@lwsd.org::9b7b7862-fe91-4944-b2d8-74c6ab1cfcd5" providerId="AD" clId="Web-{B8B18B29-8FC0-4A9C-B503-68929A3B53E5}" dt="2025-06-17T06:21:47.136" v="0"/>
        <pc:sldMkLst>
          <pc:docMk/>
          <pc:sldMk cId="512210227" sldId="265"/>
        </pc:sldMkLst>
      </pc:sldChg>
      <pc:sldChg chg="modSp">
        <pc:chgData name="CHLOE BISSONNETTE" userId="S::1042693@lwsd.org::9b7b7862-fe91-4944-b2d8-74c6ab1cfcd5" providerId="AD" clId="Web-{B8B18B29-8FC0-4A9C-B503-68929A3B53E5}" dt="2025-06-17T06:23:29.169" v="14"/>
        <pc:sldMkLst>
          <pc:docMk/>
          <pc:sldMk cId="4038864744" sldId="267"/>
        </pc:sldMkLst>
        <pc:spChg chg="mod">
          <ac:chgData name="CHLOE BISSONNETTE" userId="S::1042693@lwsd.org::9b7b7862-fe91-4944-b2d8-74c6ab1cfcd5" providerId="AD" clId="Web-{B8B18B29-8FC0-4A9C-B503-68929A3B53E5}" dt="2025-06-17T06:23:29.153" v="13"/>
          <ac:spMkLst>
            <pc:docMk/>
            <pc:sldMk cId="4038864744" sldId="267"/>
            <ac:spMk id="2" creationId="{51770F1E-5920-666A-84BC-558DFCEEBA3B}"/>
          </ac:spMkLst>
        </pc:spChg>
        <pc:spChg chg="mod">
          <ac:chgData name="CHLOE BISSONNETTE" userId="S::1042693@lwsd.org::9b7b7862-fe91-4944-b2d8-74c6ab1cfcd5" providerId="AD" clId="Web-{B8B18B29-8FC0-4A9C-B503-68929A3B53E5}" dt="2025-06-17T06:23:29.169" v="14"/>
          <ac:spMkLst>
            <pc:docMk/>
            <pc:sldMk cId="4038864744" sldId="267"/>
            <ac:spMk id="3" creationId="{6CC47700-0D5E-A87B-E798-D70EBBB27D9C}"/>
          </ac:spMkLst>
        </pc:spChg>
      </pc:sldChg>
      <pc:sldChg chg="modSp">
        <pc:chgData name="CHLOE BISSONNETTE" userId="S::1042693@lwsd.org::9b7b7862-fe91-4944-b2d8-74c6ab1cfcd5" providerId="AD" clId="Web-{B8B18B29-8FC0-4A9C-B503-68929A3B53E5}" dt="2025-06-17T06:22:46.168" v="8"/>
        <pc:sldMkLst>
          <pc:docMk/>
          <pc:sldMk cId="2517440398" sldId="268"/>
        </pc:sldMkLst>
        <pc:spChg chg="mod">
          <ac:chgData name="CHLOE BISSONNETTE" userId="S::1042693@lwsd.org::9b7b7862-fe91-4944-b2d8-74c6ab1cfcd5" providerId="AD" clId="Web-{B8B18B29-8FC0-4A9C-B503-68929A3B53E5}" dt="2025-06-17T06:22:46.153" v="7"/>
          <ac:spMkLst>
            <pc:docMk/>
            <pc:sldMk cId="2517440398" sldId="268"/>
            <ac:spMk id="2" creationId="{D4D4ACE2-2153-027C-A599-E267C3A257D1}"/>
          </ac:spMkLst>
        </pc:spChg>
        <pc:spChg chg="mod">
          <ac:chgData name="CHLOE BISSONNETTE" userId="S::1042693@lwsd.org::9b7b7862-fe91-4944-b2d8-74c6ab1cfcd5" providerId="AD" clId="Web-{B8B18B29-8FC0-4A9C-B503-68929A3B53E5}" dt="2025-06-17T06:22:46.168" v="8"/>
          <ac:spMkLst>
            <pc:docMk/>
            <pc:sldMk cId="2517440398" sldId="268"/>
            <ac:spMk id="3" creationId="{B761B808-77CD-5748-3280-74141FBFA8A4}"/>
          </ac:spMkLst>
        </pc:spChg>
      </pc:sldChg>
    </pc:docChg>
  </pc:docChgLst>
  <pc:docChgLst>
    <pc:chgData name="KOJI HAMANAKA" userId="S::1059889@lwsd.org::3602f9ae-4692-40b9-9bae-2996b1c75a71" providerId="AD" clId="Web-{83F7C169-1B29-4972-972F-CADA0A2CB87F}"/>
    <pc:docChg chg="addSld delSld modSld">
      <pc:chgData name="KOJI HAMANAKA" userId="S::1059889@lwsd.org::3602f9ae-4692-40b9-9bae-2996b1c75a71" providerId="AD" clId="Web-{83F7C169-1B29-4972-972F-CADA0A2CB87F}" dt="2025-06-05T17:23:20.979" v="74" actId="1076"/>
      <pc:docMkLst>
        <pc:docMk/>
      </pc:docMkLst>
      <pc:sldChg chg="modSp">
        <pc:chgData name="KOJI HAMANAKA" userId="S::1059889@lwsd.org::3602f9ae-4692-40b9-9bae-2996b1c75a71" providerId="AD" clId="Web-{83F7C169-1B29-4972-972F-CADA0A2CB87F}" dt="2025-06-05T17:02:27.776" v="4" actId="20577"/>
        <pc:sldMkLst>
          <pc:docMk/>
          <pc:sldMk cId="109857222" sldId="256"/>
        </pc:sldMkLst>
        <pc:spChg chg="mod">
          <ac:chgData name="KOJI HAMANAKA" userId="S::1059889@lwsd.org::3602f9ae-4692-40b9-9bae-2996b1c75a71" providerId="AD" clId="Web-{83F7C169-1B29-4972-972F-CADA0A2CB87F}" dt="2025-06-05T17:02:27.776" v="4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 new">
        <pc:chgData name="KOJI HAMANAKA" userId="S::1059889@lwsd.org::3602f9ae-4692-40b9-9bae-2996b1c75a71" providerId="AD" clId="Web-{83F7C169-1B29-4972-972F-CADA0A2CB87F}" dt="2025-06-05T17:14:27.560" v="11" actId="20577"/>
        <pc:sldMkLst>
          <pc:docMk/>
          <pc:sldMk cId="2092648495" sldId="257"/>
        </pc:sldMkLst>
      </pc:sldChg>
      <pc:sldChg chg="new">
        <pc:chgData name="KOJI HAMANAKA" userId="S::1059889@lwsd.org::3602f9ae-4692-40b9-9bae-2996b1c75a71" providerId="AD" clId="Web-{83F7C169-1B29-4972-972F-CADA0A2CB87F}" dt="2025-06-05T17:13:22.949" v="6"/>
        <pc:sldMkLst>
          <pc:docMk/>
          <pc:sldMk cId="4017714680" sldId="258"/>
        </pc:sldMkLst>
      </pc:sldChg>
      <pc:sldChg chg="modSp new">
        <pc:chgData name="KOJI HAMANAKA" userId="S::1059889@lwsd.org::3602f9ae-4692-40b9-9bae-2996b1c75a71" providerId="AD" clId="Web-{83F7C169-1B29-4972-972F-CADA0A2CB87F}" dt="2025-06-05T17:14:31.950" v="16" actId="20577"/>
        <pc:sldMkLst>
          <pc:docMk/>
          <pc:sldMk cId="3113087145" sldId="259"/>
        </pc:sldMkLst>
        <pc:spChg chg="mod">
          <ac:chgData name="KOJI HAMANAKA" userId="S::1059889@lwsd.org::3602f9ae-4692-40b9-9bae-2996b1c75a71" providerId="AD" clId="Web-{83F7C169-1B29-4972-972F-CADA0A2CB87F}" dt="2025-06-05T17:14:31.950" v="16" actId="20577"/>
          <ac:spMkLst>
            <pc:docMk/>
            <pc:sldMk cId="3113087145" sldId="259"/>
            <ac:spMk id="2" creationId="{6EA35F9F-0D77-BF98-34D4-FD09EFC6FFEA}"/>
          </ac:spMkLst>
        </pc:spChg>
      </pc:sldChg>
      <pc:sldChg chg="addSp delSp modSp new">
        <pc:chgData name="KOJI HAMANAKA" userId="S::1059889@lwsd.org::3602f9ae-4692-40b9-9bae-2996b1c75a71" providerId="AD" clId="Web-{83F7C169-1B29-4972-972F-CADA0A2CB87F}" dt="2025-06-05T17:22:58.088" v="70" actId="1076"/>
        <pc:sldMkLst>
          <pc:docMk/>
          <pc:sldMk cId="613156492" sldId="260"/>
        </pc:sldMkLst>
        <pc:spChg chg="mod">
          <ac:chgData name="KOJI HAMANAKA" userId="S::1059889@lwsd.org::3602f9ae-4692-40b9-9bae-2996b1c75a71" providerId="AD" clId="Web-{83F7C169-1B29-4972-972F-CADA0A2CB87F}" dt="2025-06-05T17:14:42.060" v="26" actId="20577"/>
          <ac:spMkLst>
            <pc:docMk/>
            <pc:sldMk cId="613156492" sldId="260"/>
            <ac:spMk id="2" creationId="{DB9903AD-3F30-BDA5-E455-EBF60771EFBF}"/>
          </ac:spMkLst>
        </pc:spChg>
        <pc:picChg chg="add mod ord">
          <ac:chgData name="KOJI HAMANAKA" userId="S::1059889@lwsd.org::3602f9ae-4692-40b9-9bae-2996b1c75a71" providerId="AD" clId="Web-{83F7C169-1B29-4972-972F-CADA0A2CB87F}" dt="2025-06-05T17:17:22.658" v="62" actId="1076"/>
          <ac:picMkLst>
            <pc:docMk/>
            <pc:sldMk cId="613156492" sldId="260"/>
            <ac:picMk id="4" creationId="{66B0DC00-6502-D688-2BF4-3A156991FCAC}"/>
          </ac:picMkLst>
        </pc:picChg>
        <pc:picChg chg="add mod">
          <ac:chgData name="KOJI HAMANAKA" userId="S::1059889@lwsd.org::3602f9ae-4692-40b9-9bae-2996b1c75a71" providerId="AD" clId="Web-{83F7C169-1B29-4972-972F-CADA0A2CB87F}" dt="2025-06-05T17:18:21.190" v="66" actId="1076"/>
          <ac:picMkLst>
            <pc:docMk/>
            <pc:sldMk cId="613156492" sldId="260"/>
            <ac:picMk id="5" creationId="{354D4899-EEE2-4937-4653-413E4F0637BB}"/>
          </ac:picMkLst>
        </pc:picChg>
        <pc:picChg chg="add mod modCrop">
          <ac:chgData name="KOJI HAMANAKA" userId="S::1059889@lwsd.org::3602f9ae-4692-40b9-9bae-2996b1c75a71" providerId="AD" clId="Web-{83F7C169-1B29-4972-972F-CADA0A2CB87F}" dt="2025-06-05T17:22:58.088" v="70" actId="1076"/>
          <ac:picMkLst>
            <pc:docMk/>
            <pc:sldMk cId="613156492" sldId="260"/>
            <ac:picMk id="6" creationId="{65D1C163-7F16-C185-7AB2-AD6641C819D6}"/>
          </ac:picMkLst>
        </pc:picChg>
      </pc:sldChg>
      <pc:sldChg chg="addSp modSp new">
        <pc:chgData name="KOJI HAMANAKA" userId="S::1059889@lwsd.org::3602f9ae-4692-40b9-9bae-2996b1c75a71" providerId="AD" clId="Web-{83F7C169-1B29-4972-972F-CADA0A2CB87F}" dt="2025-06-05T17:23:20.979" v="74" actId="1076"/>
        <pc:sldMkLst>
          <pc:docMk/>
          <pc:sldMk cId="949104908" sldId="261"/>
        </pc:sldMkLst>
        <pc:spChg chg="mod">
          <ac:chgData name="KOJI HAMANAKA" userId="S::1059889@lwsd.org::3602f9ae-4692-40b9-9bae-2996b1c75a71" providerId="AD" clId="Web-{83F7C169-1B29-4972-972F-CADA0A2CB87F}" dt="2025-06-05T17:14:55.904" v="40" actId="20577"/>
          <ac:spMkLst>
            <pc:docMk/>
            <pc:sldMk cId="949104908" sldId="261"/>
            <ac:spMk id="2" creationId="{5B5F3032-8475-28CA-3366-2FFCB7EC7A06}"/>
          </ac:spMkLst>
        </pc:spChg>
        <pc:spChg chg="mod">
          <ac:chgData name="KOJI HAMANAKA" userId="S::1059889@lwsd.org::3602f9ae-4692-40b9-9bae-2996b1c75a71" providerId="AD" clId="Web-{83F7C169-1B29-4972-972F-CADA0A2CB87F}" dt="2025-06-05T17:15:07.592" v="45" actId="20577"/>
          <ac:spMkLst>
            <pc:docMk/>
            <pc:sldMk cId="949104908" sldId="261"/>
            <ac:spMk id="3" creationId="{A6BE6EE8-91BF-B087-7C5F-01DEC5E4C840}"/>
          </ac:spMkLst>
        </pc:spChg>
        <pc:picChg chg="add mod">
          <ac:chgData name="KOJI HAMANAKA" userId="S::1059889@lwsd.org::3602f9ae-4692-40b9-9bae-2996b1c75a71" providerId="AD" clId="Web-{83F7C169-1B29-4972-972F-CADA0A2CB87F}" dt="2025-06-05T17:23:20.979" v="74" actId="1076"/>
          <ac:picMkLst>
            <pc:docMk/>
            <pc:sldMk cId="949104908" sldId="261"/>
            <ac:picMk id="4" creationId="{3024560C-E438-19F5-6982-227E990A03F2}"/>
          </ac:picMkLst>
        </pc:picChg>
      </pc:sldChg>
      <pc:sldChg chg="new del">
        <pc:chgData name="KOJI HAMANAKA" userId="S::1059889@lwsd.org::3602f9ae-4692-40b9-9bae-2996b1c75a71" providerId="AD" clId="Web-{83F7C169-1B29-4972-972F-CADA0A2CB87F}" dt="2025-06-05T17:15:04.092" v="42"/>
        <pc:sldMkLst>
          <pc:docMk/>
          <pc:sldMk cId="1833700734" sldId="262"/>
        </pc:sldMkLst>
      </pc:sldChg>
      <pc:sldChg chg="modSp new">
        <pc:chgData name="KOJI HAMANAKA" userId="S::1059889@lwsd.org::3602f9ae-4692-40b9-9bae-2996b1c75a71" providerId="AD" clId="Web-{83F7C169-1B29-4972-972F-CADA0A2CB87F}" dt="2025-06-05T17:15:13.654" v="60" actId="20577"/>
        <pc:sldMkLst>
          <pc:docMk/>
          <pc:sldMk cId="3309032656" sldId="262"/>
        </pc:sldMkLst>
        <pc:spChg chg="mod">
          <ac:chgData name="KOJI HAMANAKA" userId="S::1059889@lwsd.org::3602f9ae-4692-40b9-9bae-2996b1c75a71" providerId="AD" clId="Web-{83F7C169-1B29-4972-972F-CADA0A2CB87F}" dt="2025-06-05T17:15:13.654" v="60" actId="20577"/>
          <ac:spMkLst>
            <pc:docMk/>
            <pc:sldMk cId="3309032656" sldId="262"/>
            <ac:spMk id="2" creationId="{597331AD-A13E-4112-315E-BC238C5F49E0}"/>
          </ac:spMkLst>
        </pc:spChg>
      </pc:sldChg>
    </pc:docChg>
  </pc:docChgLst>
  <pc:docChgLst>
    <pc:chgData name="KOJI HAMANAKA" userId="S::1059889@lwsd.org::3602f9ae-4692-40b9-9bae-2996b1c75a71" providerId="AD" clId="Web-{9A5B1A08-ED0E-460E-A0A1-48DA450CBC18}"/>
    <pc:docChg chg="modSld">
      <pc:chgData name="KOJI HAMANAKA" userId="S::1059889@lwsd.org::3602f9ae-4692-40b9-9bae-2996b1c75a71" providerId="AD" clId="Web-{9A5B1A08-ED0E-460E-A0A1-48DA450CBC18}" dt="2025-06-17T06:47:08.741" v="10" actId="20577"/>
      <pc:docMkLst>
        <pc:docMk/>
      </pc:docMkLst>
      <pc:sldChg chg="modSp">
        <pc:chgData name="KOJI HAMANAKA" userId="S::1059889@lwsd.org::3602f9ae-4692-40b9-9bae-2996b1c75a71" providerId="AD" clId="Web-{9A5B1A08-ED0E-460E-A0A1-48DA450CBC18}" dt="2025-06-17T06:47:08.741" v="10" actId="20577"/>
        <pc:sldMkLst>
          <pc:docMk/>
          <pc:sldMk cId="1267964601" sldId="263"/>
        </pc:sldMkLst>
        <pc:spChg chg="mod">
          <ac:chgData name="KOJI HAMANAKA" userId="S::1059889@lwsd.org::3602f9ae-4692-40b9-9bae-2996b1c75a71" providerId="AD" clId="Web-{9A5B1A08-ED0E-460E-A0A1-48DA450CBC18}" dt="2025-06-17T06:47:08.741" v="10" actId="20577"/>
          <ac:spMkLst>
            <pc:docMk/>
            <pc:sldMk cId="1267964601" sldId="263"/>
            <ac:spMk id="3" creationId="{E43F8268-ECC8-C296-0386-29FA62A4DA99}"/>
          </ac:spMkLst>
        </pc:spChg>
      </pc:sldChg>
    </pc:docChg>
  </pc:docChgLst>
  <pc:docChgLst>
    <pc:chgData name="CHLOE BISSONNETTE" userId="9b7b7862-fe91-4944-b2d8-74c6ab1cfcd5" providerId="ADAL" clId="{3B46DFE0-44EA-4CCA-A847-F7374670EAA8}"/>
    <pc:docChg chg="undo custSel modSld">
      <pc:chgData name="CHLOE BISSONNETTE" userId="9b7b7862-fe91-4944-b2d8-74c6ab1cfcd5" providerId="ADAL" clId="{3B46DFE0-44EA-4CCA-A847-F7374670EAA8}" dt="2025-06-17T07:03:01.300" v="500" actId="403"/>
      <pc:docMkLst>
        <pc:docMk/>
      </pc:docMkLst>
      <pc:sldChg chg="modSp mod">
        <pc:chgData name="CHLOE BISSONNETTE" userId="9b7b7862-fe91-4944-b2d8-74c6ab1cfcd5" providerId="ADAL" clId="{3B46DFE0-44EA-4CCA-A847-F7374670EAA8}" dt="2025-06-17T07:03:01.300" v="500" actId="403"/>
        <pc:sldMkLst>
          <pc:docMk/>
          <pc:sldMk cId="613156492" sldId="260"/>
        </pc:sldMkLst>
        <pc:spChg chg="mod">
          <ac:chgData name="CHLOE BISSONNETTE" userId="9b7b7862-fe91-4944-b2d8-74c6ab1cfcd5" providerId="ADAL" clId="{3B46DFE0-44EA-4CCA-A847-F7374670EAA8}" dt="2025-06-17T07:03:01.300" v="500" actId="403"/>
          <ac:spMkLst>
            <pc:docMk/>
            <pc:sldMk cId="613156492" sldId="260"/>
            <ac:spMk id="3" creationId="{38CF0106-9D74-2144-59FB-7D7ADEAB6DED}"/>
          </ac:spMkLst>
        </pc:spChg>
      </pc:sldChg>
      <pc:sldChg chg="modSp mod">
        <pc:chgData name="CHLOE BISSONNETTE" userId="9b7b7862-fe91-4944-b2d8-74c6ab1cfcd5" providerId="ADAL" clId="{3B46DFE0-44EA-4CCA-A847-F7374670EAA8}" dt="2025-06-17T06:48:04.461" v="4" actId="207"/>
        <pc:sldMkLst>
          <pc:docMk/>
          <pc:sldMk cId="512210227" sldId="265"/>
        </pc:sldMkLst>
        <pc:graphicFrameChg chg="modGraphic">
          <ac:chgData name="CHLOE BISSONNETTE" userId="9b7b7862-fe91-4944-b2d8-74c6ab1cfcd5" providerId="ADAL" clId="{3B46DFE0-44EA-4CCA-A847-F7374670EAA8}" dt="2025-06-17T06:48:04.461" v="4" actId="207"/>
          <ac:graphicFrameMkLst>
            <pc:docMk/>
            <pc:sldMk cId="512210227" sldId="265"/>
            <ac:graphicFrameMk id="16" creationId="{C30C1F7F-F510-DFDB-612F-4DA8814EF9C5}"/>
          </ac:graphicFrameMkLst>
        </pc:graphicFrameChg>
      </pc:sldChg>
      <pc:sldChg chg="modSp mod">
        <pc:chgData name="CHLOE BISSONNETTE" userId="9b7b7862-fe91-4944-b2d8-74c6ab1cfcd5" providerId="ADAL" clId="{3B46DFE0-44EA-4CCA-A847-F7374670EAA8}" dt="2025-06-17T07:02:50.066" v="499" actId="27636"/>
        <pc:sldMkLst>
          <pc:docMk/>
          <pc:sldMk cId="1850855618" sldId="266"/>
        </pc:sldMkLst>
        <pc:spChg chg="mod">
          <ac:chgData name="CHLOE BISSONNETTE" userId="9b7b7862-fe91-4944-b2d8-74c6ab1cfcd5" providerId="ADAL" clId="{3B46DFE0-44EA-4CCA-A847-F7374670EAA8}" dt="2025-06-17T07:02:50.066" v="499" actId="27636"/>
          <ac:spMkLst>
            <pc:docMk/>
            <pc:sldMk cId="1850855618" sldId="266"/>
            <ac:spMk id="4" creationId="{B962069B-F264-0660-9A7E-AC1DE0032ACA}"/>
          </ac:spMkLst>
        </pc:spChg>
      </pc:sldChg>
      <pc:sldChg chg="addSp delSp modSp mod">
        <pc:chgData name="CHLOE BISSONNETTE" userId="9b7b7862-fe91-4944-b2d8-74c6ab1cfcd5" providerId="ADAL" clId="{3B46DFE0-44EA-4CCA-A847-F7374670EAA8}" dt="2025-06-17T07:00:21.248" v="497" actId="14100"/>
        <pc:sldMkLst>
          <pc:docMk/>
          <pc:sldMk cId="4038864744" sldId="267"/>
        </pc:sldMkLst>
        <pc:spChg chg="del">
          <ac:chgData name="CHLOE BISSONNETTE" userId="9b7b7862-fe91-4944-b2d8-74c6ab1cfcd5" providerId="ADAL" clId="{3B46DFE0-44EA-4CCA-A847-F7374670EAA8}" dt="2025-06-17T06:47:37.083" v="0" actId="478"/>
          <ac:spMkLst>
            <pc:docMk/>
            <pc:sldMk cId="4038864744" sldId="267"/>
            <ac:spMk id="3" creationId="{6CC47700-0D5E-A87B-E798-D70EBBB27D9C}"/>
          </ac:spMkLst>
        </pc:spChg>
        <pc:spChg chg="add mod">
          <ac:chgData name="CHLOE BISSONNETTE" userId="9b7b7862-fe91-4944-b2d8-74c6ab1cfcd5" providerId="ADAL" clId="{3B46DFE0-44EA-4CCA-A847-F7374670EAA8}" dt="2025-06-17T06:50:21.821" v="25" actId="14100"/>
          <ac:spMkLst>
            <pc:docMk/>
            <pc:sldMk cId="4038864744" sldId="267"/>
            <ac:spMk id="4" creationId="{4B5943BE-E268-B4FB-3C8E-CB47756533D9}"/>
          </ac:spMkLst>
        </pc:spChg>
        <pc:spChg chg="add mod">
          <ac:chgData name="CHLOE BISSONNETTE" userId="9b7b7862-fe91-4944-b2d8-74c6ab1cfcd5" providerId="ADAL" clId="{3B46DFE0-44EA-4CCA-A847-F7374670EAA8}" dt="2025-06-17T06:57:38.904" v="403" actId="1076"/>
          <ac:spMkLst>
            <pc:docMk/>
            <pc:sldMk cId="4038864744" sldId="267"/>
            <ac:spMk id="5" creationId="{8539E85F-8949-C610-87CB-6DCFC5D0F3CA}"/>
          </ac:spMkLst>
        </pc:spChg>
        <pc:spChg chg="add mod">
          <ac:chgData name="CHLOE BISSONNETTE" userId="9b7b7862-fe91-4944-b2d8-74c6ab1cfcd5" providerId="ADAL" clId="{3B46DFE0-44EA-4CCA-A847-F7374670EAA8}" dt="2025-06-17T06:50:31.283" v="28" actId="14100"/>
          <ac:spMkLst>
            <pc:docMk/>
            <pc:sldMk cId="4038864744" sldId="267"/>
            <ac:spMk id="6" creationId="{17A299FF-FA03-98C2-615E-2AA83D67BB74}"/>
          </ac:spMkLst>
        </pc:spChg>
        <pc:spChg chg="add mod">
          <ac:chgData name="CHLOE BISSONNETTE" userId="9b7b7862-fe91-4944-b2d8-74c6ab1cfcd5" providerId="ADAL" clId="{3B46DFE0-44EA-4CCA-A847-F7374670EAA8}" dt="2025-06-17T07:00:11.279" v="495" actId="14100"/>
          <ac:spMkLst>
            <pc:docMk/>
            <pc:sldMk cId="4038864744" sldId="267"/>
            <ac:spMk id="9" creationId="{E7EE0A11-F332-74A1-21B4-73412C15B79E}"/>
          </ac:spMkLst>
        </pc:spChg>
        <pc:spChg chg="add mod">
          <ac:chgData name="CHLOE BISSONNETTE" userId="9b7b7862-fe91-4944-b2d8-74c6ab1cfcd5" providerId="ADAL" clId="{3B46DFE0-44EA-4CCA-A847-F7374670EAA8}" dt="2025-06-17T07:00:21.248" v="497" actId="14100"/>
          <ac:spMkLst>
            <pc:docMk/>
            <pc:sldMk cId="4038864744" sldId="267"/>
            <ac:spMk id="10" creationId="{067236B5-D501-2406-6EA1-132A48B60EB4}"/>
          </ac:spMkLst>
        </pc:spChg>
        <pc:picChg chg="add mod">
          <ac:chgData name="CHLOE BISSONNETTE" userId="9b7b7862-fe91-4944-b2d8-74c6ab1cfcd5" providerId="ADAL" clId="{3B46DFE0-44EA-4CCA-A847-F7374670EAA8}" dt="2025-06-17T06:50:24.726" v="26" actId="1076"/>
          <ac:picMkLst>
            <pc:docMk/>
            <pc:sldMk cId="4038864744" sldId="267"/>
            <ac:picMk id="8" creationId="{5BBF15CA-F571-2327-C0B8-F40DED037E44}"/>
          </ac:picMkLst>
        </pc:picChg>
        <pc:picChg chg="add mod">
          <ac:chgData name="CHLOE BISSONNETTE" userId="9b7b7862-fe91-4944-b2d8-74c6ab1cfcd5" providerId="ADAL" clId="{3B46DFE0-44EA-4CCA-A847-F7374670EAA8}" dt="2025-06-17T06:58:12.118" v="408" actId="208"/>
          <ac:picMkLst>
            <pc:docMk/>
            <pc:sldMk cId="4038864744" sldId="267"/>
            <ac:picMk id="12" creationId="{A0BDD3E7-1D54-CD50-E88A-63561AB9D324}"/>
          </ac:picMkLst>
        </pc:picChg>
        <pc:picChg chg="add mod">
          <ac:chgData name="CHLOE BISSONNETTE" userId="9b7b7862-fe91-4944-b2d8-74c6ab1cfcd5" providerId="ADAL" clId="{3B46DFE0-44EA-4CCA-A847-F7374670EAA8}" dt="2025-06-17T06:58:12.118" v="408" actId="208"/>
          <ac:picMkLst>
            <pc:docMk/>
            <pc:sldMk cId="4038864744" sldId="267"/>
            <ac:picMk id="14" creationId="{073771EF-F9B8-B04E-7A31-801187A33D8E}"/>
          </ac:picMkLst>
        </pc:picChg>
        <pc:picChg chg="add mod">
          <ac:chgData name="CHLOE BISSONNETTE" userId="9b7b7862-fe91-4944-b2d8-74c6ab1cfcd5" providerId="ADAL" clId="{3B46DFE0-44EA-4CCA-A847-F7374670EAA8}" dt="2025-06-17T06:58:12.118" v="408" actId="208"/>
          <ac:picMkLst>
            <pc:docMk/>
            <pc:sldMk cId="4038864744" sldId="267"/>
            <ac:picMk id="16" creationId="{EEE456F1-930F-B445-BDF4-75BE55E8EDC3}"/>
          </ac:picMkLst>
        </pc:picChg>
      </pc:sldChg>
    </pc:docChg>
  </pc:docChgLst>
  <pc:docChgLst>
    <pc:chgData name="ZIFENG GAO" userId="d42bb012-d91e-4386-bd32-f5ea0b26bc36" providerId="ADAL" clId="{31B9A41E-6AB0-4778-9963-D227CF1F287A}"/>
    <pc:docChg chg="undo custSel addSld delSld modSld">
      <pc:chgData name="ZIFENG GAO" userId="d42bb012-d91e-4386-bd32-f5ea0b26bc36" providerId="ADAL" clId="{31B9A41E-6AB0-4778-9963-D227CF1F287A}" dt="2025-06-17T06:02:00.227" v="2410" actId="20577"/>
      <pc:docMkLst>
        <pc:docMk/>
      </pc:docMkLst>
      <pc:sldChg chg="addSp delSp modSp mod setBg addAnim setClrOvrMap delDesignElem">
        <pc:chgData name="ZIFENG GAO" userId="d42bb012-d91e-4386-bd32-f5ea0b26bc36" providerId="ADAL" clId="{31B9A41E-6AB0-4778-9963-D227CF1F287A}" dt="2025-06-17T05:47:01.379" v="2211" actId="2711"/>
        <pc:sldMkLst>
          <pc:docMk/>
          <pc:sldMk cId="109857222" sldId="256"/>
        </pc:sldMkLst>
        <pc:spChg chg="mod">
          <ac:chgData name="ZIFENG GAO" userId="d42bb012-d91e-4386-bd32-f5ea0b26bc36" providerId="ADAL" clId="{31B9A41E-6AB0-4778-9963-D227CF1F287A}" dt="2025-06-17T05:46:54.779" v="2210" actId="271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ZIFENG GAO" userId="d42bb012-d91e-4386-bd32-f5ea0b26bc36" providerId="ADAL" clId="{31B9A41E-6AB0-4778-9963-D227CF1F287A}" dt="2025-06-17T05:47:01.379" v="2211" actId="2711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ZIFENG GAO" userId="d42bb012-d91e-4386-bd32-f5ea0b26bc36" providerId="ADAL" clId="{31B9A41E-6AB0-4778-9963-D227CF1F287A}" dt="2025-06-17T05:15:20.186" v="111" actId="26606"/>
          <ac:spMkLst>
            <pc:docMk/>
            <pc:sldMk cId="109857222" sldId="256"/>
            <ac:spMk id="9" creationId="{71B2258F-86CA-4D4D-8270-BC05FCDEBFB3}"/>
          </ac:spMkLst>
        </pc:spChg>
        <pc:spChg chg="add del">
          <ac:chgData name="ZIFENG GAO" userId="d42bb012-d91e-4386-bd32-f5ea0b26bc36" providerId="ADAL" clId="{31B9A41E-6AB0-4778-9963-D227CF1F287A}" dt="2025-06-17T05:19:21.242" v="498" actId="26606"/>
          <ac:spMkLst>
            <pc:docMk/>
            <pc:sldMk cId="109857222" sldId="256"/>
            <ac:spMk id="10" creationId="{A6926FD7-D1FB-484D-8B76-75E7737D0DFA}"/>
          </ac:spMkLst>
        </pc:spChg>
        <pc:spChg chg="add del">
          <ac:chgData name="ZIFENG GAO" userId="d42bb012-d91e-4386-bd32-f5ea0b26bc36" providerId="ADAL" clId="{31B9A41E-6AB0-4778-9963-D227CF1F287A}" dt="2025-06-17T05:19:21.242" v="498" actId="26606"/>
          <ac:spMkLst>
            <pc:docMk/>
            <pc:sldMk cId="109857222" sldId="256"/>
            <ac:spMk id="12" creationId="{E677C16E-2618-4438-AD3B-B5E72FEABA5B}"/>
          </ac:spMkLst>
        </pc:spChg>
        <pc:spChg chg="add del">
          <ac:chgData name="ZIFENG GAO" userId="d42bb012-d91e-4386-bd32-f5ea0b26bc36" providerId="ADAL" clId="{31B9A41E-6AB0-4778-9963-D227CF1F287A}" dt="2025-06-17T05:17:17.448" v="479" actId="26606"/>
          <ac:spMkLst>
            <pc:docMk/>
            <pc:sldMk cId="109857222" sldId="256"/>
            <ac:spMk id="14" creationId="{310135D4-D3A1-4556-B91B-4A12069D4231}"/>
          </ac:spMkLst>
        </pc:spChg>
        <pc:spChg chg="add del">
          <ac:chgData name="ZIFENG GAO" userId="d42bb012-d91e-4386-bd32-f5ea0b26bc36" providerId="ADAL" clId="{31B9A41E-6AB0-4778-9963-D227CF1F287A}" dt="2025-06-17T05:17:17.448" v="479" actId="26606"/>
          <ac:spMkLst>
            <pc:docMk/>
            <pc:sldMk cId="109857222" sldId="256"/>
            <ac:spMk id="16" creationId="{A9CCD9CD-49AE-3D3E-923B-81ECD3FBF75F}"/>
          </ac:spMkLst>
        </pc:spChg>
        <pc:spChg chg="add del">
          <ac:chgData name="ZIFENG GAO" userId="d42bb012-d91e-4386-bd32-f5ea0b26bc36" providerId="ADAL" clId="{31B9A41E-6AB0-4778-9963-D227CF1F287A}" dt="2025-06-17T05:19:24.110" v="500" actId="26606"/>
          <ac:spMkLst>
            <pc:docMk/>
            <pc:sldMk cId="109857222" sldId="256"/>
            <ac:spMk id="17" creationId="{85D52B88-A4AE-4B06-AEFC-8E492B9039CE}"/>
          </ac:spMkLst>
        </pc:spChg>
        <pc:spChg chg="add del">
          <ac:chgData name="ZIFENG GAO" userId="d42bb012-d91e-4386-bd32-f5ea0b26bc36" providerId="ADAL" clId="{31B9A41E-6AB0-4778-9963-D227CF1F287A}" dt="2025-06-17T05:19:24.110" v="500" actId="26606"/>
          <ac:spMkLst>
            <pc:docMk/>
            <pc:sldMk cId="109857222" sldId="256"/>
            <ac:spMk id="18" creationId="{CFD6FA94-0FE6-4CC5-BC1A-1F4780CDAEE1}"/>
          </ac:spMkLst>
        </pc:spChg>
        <pc:spChg chg="add del">
          <ac:chgData name="ZIFENG GAO" userId="d42bb012-d91e-4386-bd32-f5ea0b26bc36" providerId="ADAL" clId="{31B9A41E-6AB0-4778-9963-D227CF1F287A}" dt="2025-06-17T05:18:22.762" v="483" actId="26606"/>
          <ac:spMkLst>
            <pc:docMk/>
            <pc:sldMk cId="109857222" sldId="256"/>
            <ac:spMk id="21" creationId="{ED587E41-605C-A8E4-8BA5-0E0B3797C9AA}"/>
          </ac:spMkLst>
        </pc:spChg>
        <pc:spChg chg="add del">
          <ac:chgData name="ZIFENG GAO" userId="d42bb012-d91e-4386-bd32-f5ea0b26bc36" providerId="ADAL" clId="{31B9A41E-6AB0-4778-9963-D227CF1F287A}" dt="2025-06-17T05:46:19.146" v="2209"/>
          <ac:spMkLst>
            <pc:docMk/>
            <pc:sldMk cId="109857222" sldId="256"/>
            <ac:spMk id="22" creationId="{BF1A0E2E-CDD4-46BC-BDBB-D276E3467059}"/>
          </ac:spMkLst>
        </pc:spChg>
        <pc:spChg chg="add del">
          <ac:chgData name="ZIFENG GAO" userId="d42bb012-d91e-4386-bd32-f5ea0b26bc36" providerId="ADAL" clId="{31B9A41E-6AB0-4778-9963-D227CF1F287A}" dt="2025-06-17T05:18:22.762" v="483" actId="26606"/>
          <ac:spMkLst>
            <pc:docMk/>
            <pc:sldMk cId="109857222" sldId="256"/>
            <ac:spMk id="23" creationId="{EBD48A03-0DF9-3063-CB15-1BC2AEC79F1C}"/>
          </ac:spMkLst>
        </pc:spChg>
        <pc:spChg chg="add del">
          <ac:chgData name="ZIFENG GAO" userId="d42bb012-d91e-4386-bd32-f5ea0b26bc36" providerId="ADAL" clId="{31B9A41E-6AB0-4778-9963-D227CF1F287A}" dt="2025-06-17T05:46:19.146" v="2209"/>
          <ac:spMkLst>
            <pc:docMk/>
            <pc:sldMk cId="109857222" sldId="256"/>
            <ac:spMk id="24" creationId="{8F2A5265-B923-4C48-AB84-FC98FD202413}"/>
          </ac:spMkLst>
        </pc:spChg>
        <pc:spChg chg="add del">
          <ac:chgData name="ZIFENG GAO" userId="d42bb012-d91e-4386-bd32-f5ea0b26bc36" providerId="ADAL" clId="{31B9A41E-6AB0-4778-9963-D227CF1F287A}" dt="2025-06-17T05:18:36.627" v="486"/>
          <ac:spMkLst>
            <pc:docMk/>
            <pc:sldMk cId="109857222" sldId="256"/>
            <ac:spMk id="28" creationId="{21E0DC6F-DB0E-DBE1-8178-AE81BC6B96EA}"/>
          </ac:spMkLst>
        </pc:spChg>
        <pc:spChg chg="add del">
          <ac:chgData name="ZIFENG GAO" userId="d42bb012-d91e-4386-bd32-f5ea0b26bc36" providerId="ADAL" clId="{31B9A41E-6AB0-4778-9963-D227CF1F287A}" dt="2025-06-17T05:18:36.627" v="486"/>
          <ac:spMkLst>
            <pc:docMk/>
            <pc:sldMk cId="109857222" sldId="256"/>
            <ac:spMk id="30" creationId="{84D07BF5-D29E-918E-55FE-747AF2A0E23F}"/>
          </ac:spMkLst>
        </pc:spChg>
        <pc:picChg chg="add mod">
          <ac:chgData name="ZIFENG GAO" userId="d42bb012-d91e-4386-bd32-f5ea0b26bc36" providerId="ADAL" clId="{31B9A41E-6AB0-4778-9963-D227CF1F287A}" dt="2025-06-17T05:19:24.146" v="501" actId="26606"/>
          <ac:picMkLst>
            <pc:docMk/>
            <pc:sldMk cId="109857222" sldId="256"/>
            <ac:picMk id="5" creationId="{E78F0B47-B05D-8192-7991-46CC05FB55BA}"/>
          </ac:picMkLst>
        </pc:picChg>
        <pc:cxnChg chg="add del">
          <ac:chgData name="ZIFENG GAO" userId="d42bb012-d91e-4386-bd32-f5ea0b26bc36" providerId="ADAL" clId="{31B9A41E-6AB0-4778-9963-D227CF1F287A}" dt="2025-06-17T05:19:24.110" v="500" actId="26606"/>
          <ac:cxnSpMkLst>
            <pc:docMk/>
            <pc:sldMk cId="109857222" sldId="256"/>
            <ac:cxnSpMk id="15" creationId="{0268177E-1445-4DCF-955D-1CAE9B76FFDC}"/>
          </ac:cxnSpMkLst>
        </pc:cxnChg>
        <pc:cxnChg chg="add del">
          <ac:chgData name="ZIFENG GAO" userId="d42bb012-d91e-4386-bd32-f5ea0b26bc36" providerId="ADAL" clId="{31B9A41E-6AB0-4778-9963-D227CF1F287A}" dt="2025-06-17T05:46:19.146" v="2209"/>
          <ac:cxnSpMkLst>
            <pc:docMk/>
            <pc:sldMk cId="109857222" sldId="256"/>
            <ac:cxnSpMk id="20" creationId="{E14BE1C0-923F-4557-952F-150367D02FE5}"/>
          </ac:cxnSpMkLst>
        </pc:cxnChg>
      </pc:sldChg>
      <pc:sldChg chg="del">
        <pc:chgData name="ZIFENG GAO" userId="d42bb012-d91e-4386-bd32-f5ea0b26bc36" providerId="ADAL" clId="{31B9A41E-6AB0-4778-9963-D227CF1F287A}" dt="2025-06-17T05:17:33.352" v="482" actId="47"/>
        <pc:sldMkLst>
          <pc:docMk/>
          <pc:sldMk cId="2092648495" sldId="257"/>
        </pc:sldMkLst>
      </pc:sldChg>
      <pc:sldChg chg="addSp delSp modSp mod delDesignElem">
        <pc:chgData name="ZIFENG GAO" userId="d42bb012-d91e-4386-bd32-f5ea0b26bc36" providerId="ADAL" clId="{31B9A41E-6AB0-4778-9963-D227CF1F287A}" dt="2025-06-17T05:20:35.150" v="657" actId="1076"/>
        <pc:sldMkLst>
          <pc:docMk/>
          <pc:sldMk cId="4017714680" sldId="258"/>
        </pc:sldMkLst>
        <pc:spChg chg="mod">
          <ac:chgData name="ZIFENG GAO" userId="d42bb012-d91e-4386-bd32-f5ea0b26bc36" providerId="ADAL" clId="{31B9A41E-6AB0-4778-9963-D227CF1F287A}" dt="2025-06-17T05:20:30.866" v="656" actId="26606"/>
          <ac:spMkLst>
            <pc:docMk/>
            <pc:sldMk cId="4017714680" sldId="258"/>
            <ac:spMk id="2" creationId="{97DEC6A2-AA69-3B22-8AC6-A3177297DADE}"/>
          </ac:spMkLst>
        </pc:spChg>
        <pc:spChg chg="mod ord">
          <ac:chgData name="ZIFENG GAO" userId="d42bb012-d91e-4386-bd32-f5ea0b26bc36" providerId="ADAL" clId="{31B9A41E-6AB0-4778-9963-D227CF1F287A}" dt="2025-06-17T05:20:35.150" v="657" actId="1076"/>
          <ac:spMkLst>
            <pc:docMk/>
            <pc:sldMk cId="4017714680" sldId="258"/>
            <ac:spMk id="3" creationId="{5F6742D0-EBD4-E1B2-EA2B-460E7F6574AC}"/>
          </ac:spMkLst>
        </pc:spChg>
        <pc:spChg chg="add del">
          <ac:chgData name="ZIFENG GAO" userId="d42bb012-d91e-4386-bd32-f5ea0b26bc36" providerId="ADAL" clId="{31B9A41E-6AB0-4778-9963-D227CF1F287A}" dt="2025-06-17T05:20:30.866" v="656" actId="26606"/>
          <ac:spMkLst>
            <pc:docMk/>
            <pc:sldMk cId="4017714680" sldId="258"/>
            <ac:spMk id="7" creationId="{311973C2-EB8B-452A-A698-4A252FD3AE28}"/>
          </ac:spMkLst>
        </pc:spChg>
        <pc:spChg chg="add del">
          <ac:chgData name="ZIFENG GAO" userId="d42bb012-d91e-4386-bd32-f5ea0b26bc36" providerId="ADAL" clId="{31B9A41E-6AB0-4778-9963-D227CF1F287A}" dt="2025-06-17T05:20:30.866" v="656" actId="26606"/>
          <ac:spMkLst>
            <pc:docMk/>
            <pc:sldMk cId="4017714680" sldId="258"/>
            <ac:spMk id="8" creationId="{10162E77-11AD-44A7-84EC-40C59EEFBD2E}"/>
          </ac:spMkLst>
        </pc:spChg>
        <pc:spChg chg="del">
          <ac:chgData name="ZIFENG GAO" userId="d42bb012-d91e-4386-bd32-f5ea0b26bc36" providerId="ADAL" clId="{31B9A41E-6AB0-4778-9963-D227CF1F287A}" dt="2025-06-17T05:18:36.627" v="486"/>
          <ac:spMkLst>
            <pc:docMk/>
            <pc:sldMk cId="4017714680" sldId="258"/>
            <ac:spMk id="10" creationId="{C0763A76-9F1C-4FC5-82B7-DD475DA461B2}"/>
          </ac:spMkLst>
        </pc:spChg>
        <pc:spChg chg="del">
          <ac:chgData name="ZIFENG GAO" userId="d42bb012-d91e-4386-bd32-f5ea0b26bc36" providerId="ADAL" clId="{31B9A41E-6AB0-4778-9963-D227CF1F287A}" dt="2025-06-17T05:18:36.627" v="486"/>
          <ac:spMkLst>
            <pc:docMk/>
            <pc:sldMk cId="4017714680" sldId="258"/>
            <ac:spMk id="12" creationId="{E81BF4F6-F2CF-4984-9D14-D6966D92F99F}"/>
          </ac:spMkLst>
        </pc:spChg>
        <pc:picChg chg="mod">
          <ac:chgData name="ZIFENG GAO" userId="d42bb012-d91e-4386-bd32-f5ea0b26bc36" providerId="ADAL" clId="{31B9A41E-6AB0-4778-9963-D227CF1F287A}" dt="2025-06-17T05:20:30.866" v="656" actId="26606"/>
          <ac:picMkLst>
            <pc:docMk/>
            <pc:sldMk cId="4017714680" sldId="258"/>
            <ac:picMk id="5" creationId="{1CF7B5D9-E621-C5C3-9BF6-15B09E611826}"/>
          </ac:picMkLst>
        </pc:picChg>
        <pc:cxnChg chg="add del">
          <ac:chgData name="ZIFENG GAO" userId="d42bb012-d91e-4386-bd32-f5ea0b26bc36" providerId="ADAL" clId="{31B9A41E-6AB0-4778-9963-D227CF1F287A}" dt="2025-06-17T05:20:30.866" v="656" actId="26606"/>
          <ac:cxnSpMkLst>
            <pc:docMk/>
            <pc:sldMk cId="4017714680" sldId="258"/>
            <ac:cxnSpMk id="14" creationId="{5AB158E9-1B40-4CD6-95F0-95CA11DF7B7A}"/>
          </ac:cxnSpMkLst>
        </pc:cxnChg>
      </pc:sldChg>
      <pc:sldChg chg="modSp">
        <pc:chgData name="ZIFENG GAO" userId="d42bb012-d91e-4386-bd32-f5ea0b26bc36" providerId="ADAL" clId="{31B9A41E-6AB0-4778-9963-D227CF1F287A}" dt="2025-06-17T05:46:19.146" v="2209"/>
        <pc:sldMkLst>
          <pc:docMk/>
          <pc:sldMk cId="3113087145" sldId="259"/>
        </pc:sldMkLst>
        <pc:spChg chg="mod">
          <ac:chgData name="ZIFENG GAO" userId="d42bb012-d91e-4386-bd32-f5ea0b26bc36" providerId="ADAL" clId="{31B9A41E-6AB0-4778-9963-D227CF1F287A}" dt="2025-06-17T05:46:19.146" v="2209"/>
          <ac:spMkLst>
            <pc:docMk/>
            <pc:sldMk cId="3113087145" sldId="259"/>
            <ac:spMk id="2" creationId="{6EA35F9F-0D77-BF98-34D4-FD09EFC6FFEA}"/>
          </ac:spMkLst>
        </pc:spChg>
        <pc:spChg chg="mod">
          <ac:chgData name="ZIFENG GAO" userId="d42bb012-d91e-4386-bd32-f5ea0b26bc36" providerId="ADAL" clId="{31B9A41E-6AB0-4778-9963-D227CF1F287A}" dt="2025-06-17T05:46:19.146" v="2209"/>
          <ac:spMkLst>
            <pc:docMk/>
            <pc:sldMk cId="3113087145" sldId="259"/>
            <ac:spMk id="3" creationId="{915C264D-26E6-5F16-65E6-9A65BE7C9C04}"/>
          </ac:spMkLst>
        </pc:spChg>
      </pc:sldChg>
      <pc:sldChg chg="modSp">
        <pc:chgData name="ZIFENG GAO" userId="d42bb012-d91e-4386-bd32-f5ea0b26bc36" providerId="ADAL" clId="{31B9A41E-6AB0-4778-9963-D227CF1F287A}" dt="2025-06-17T05:46:19.146" v="2209"/>
        <pc:sldMkLst>
          <pc:docMk/>
          <pc:sldMk cId="613156492" sldId="260"/>
        </pc:sldMkLst>
        <pc:spChg chg="mod">
          <ac:chgData name="ZIFENG GAO" userId="d42bb012-d91e-4386-bd32-f5ea0b26bc36" providerId="ADAL" clId="{31B9A41E-6AB0-4778-9963-D227CF1F287A}" dt="2025-06-17T05:46:19.146" v="2209"/>
          <ac:spMkLst>
            <pc:docMk/>
            <pc:sldMk cId="613156492" sldId="260"/>
            <ac:spMk id="2" creationId="{DB9903AD-3F30-BDA5-E455-EBF60771EFBF}"/>
          </ac:spMkLst>
        </pc:spChg>
      </pc:sldChg>
      <pc:sldChg chg="modSp">
        <pc:chgData name="ZIFENG GAO" userId="d42bb012-d91e-4386-bd32-f5ea0b26bc36" providerId="ADAL" clId="{31B9A41E-6AB0-4778-9963-D227CF1F287A}" dt="2025-06-17T05:46:19.146" v="2209"/>
        <pc:sldMkLst>
          <pc:docMk/>
          <pc:sldMk cId="949104908" sldId="261"/>
        </pc:sldMkLst>
        <pc:spChg chg="mod">
          <ac:chgData name="ZIFENG GAO" userId="d42bb012-d91e-4386-bd32-f5ea0b26bc36" providerId="ADAL" clId="{31B9A41E-6AB0-4778-9963-D227CF1F287A}" dt="2025-06-17T05:46:19.146" v="2209"/>
          <ac:spMkLst>
            <pc:docMk/>
            <pc:sldMk cId="949104908" sldId="261"/>
            <ac:spMk id="2" creationId="{5B5F3032-8475-28CA-3366-2FFCB7EC7A06}"/>
          </ac:spMkLst>
        </pc:spChg>
        <pc:spChg chg="mod">
          <ac:chgData name="ZIFENG GAO" userId="d42bb012-d91e-4386-bd32-f5ea0b26bc36" providerId="ADAL" clId="{31B9A41E-6AB0-4778-9963-D227CF1F287A}" dt="2025-06-17T05:46:19.146" v="2209"/>
          <ac:spMkLst>
            <pc:docMk/>
            <pc:sldMk cId="949104908" sldId="261"/>
            <ac:spMk id="3" creationId="{A6BE6EE8-91BF-B087-7C5F-01DEC5E4C840}"/>
          </ac:spMkLst>
        </pc:spChg>
      </pc:sldChg>
      <pc:sldChg chg="modSp">
        <pc:chgData name="ZIFENG GAO" userId="d42bb012-d91e-4386-bd32-f5ea0b26bc36" providerId="ADAL" clId="{31B9A41E-6AB0-4778-9963-D227CF1F287A}" dt="2025-06-17T05:46:19.146" v="2209"/>
        <pc:sldMkLst>
          <pc:docMk/>
          <pc:sldMk cId="3309032656" sldId="262"/>
        </pc:sldMkLst>
        <pc:spChg chg="mod">
          <ac:chgData name="ZIFENG GAO" userId="d42bb012-d91e-4386-bd32-f5ea0b26bc36" providerId="ADAL" clId="{31B9A41E-6AB0-4778-9963-D227CF1F287A}" dt="2025-06-17T05:46:19.146" v="2209"/>
          <ac:spMkLst>
            <pc:docMk/>
            <pc:sldMk cId="3309032656" sldId="262"/>
            <ac:spMk id="2" creationId="{597331AD-A13E-4112-315E-BC238C5F49E0}"/>
          </ac:spMkLst>
        </pc:spChg>
      </pc:sldChg>
      <pc:sldChg chg="modSp">
        <pc:chgData name="ZIFENG GAO" userId="d42bb012-d91e-4386-bd32-f5ea0b26bc36" providerId="ADAL" clId="{31B9A41E-6AB0-4778-9963-D227CF1F287A}" dt="2025-06-17T05:46:19.146" v="2209"/>
        <pc:sldMkLst>
          <pc:docMk/>
          <pc:sldMk cId="1267964601" sldId="263"/>
        </pc:sldMkLst>
        <pc:spChg chg="mod">
          <ac:chgData name="ZIFENG GAO" userId="d42bb012-d91e-4386-bd32-f5ea0b26bc36" providerId="ADAL" clId="{31B9A41E-6AB0-4778-9963-D227CF1F287A}" dt="2025-06-17T05:46:19.146" v="2209"/>
          <ac:spMkLst>
            <pc:docMk/>
            <pc:sldMk cId="1267964601" sldId="263"/>
            <ac:spMk id="2" creationId="{ECA723CF-B349-73EB-1741-3310DD922E74}"/>
          </ac:spMkLst>
        </pc:spChg>
      </pc:sldChg>
      <pc:sldChg chg="new del">
        <pc:chgData name="ZIFENG GAO" userId="d42bb012-d91e-4386-bd32-f5ea0b26bc36" providerId="ADAL" clId="{31B9A41E-6AB0-4778-9963-D227CF1F287A}" dt="2025-06-17T05:15:30.696" v="113" actId="680"/>
        <pc:sldMkLst>
          <pc:docMk/>
          <pc:sldMk cId="1683072745" sldId="264"/>
        </pc:sldMkLst>
      </pc:sldChg>
      <pc:sldChg chg="addSp delSp modSp new mod setBg setClrOvrMap">
        <pc:chgData name="ZIFENG GAO" userId="d42bb012-d91e-4386-bd32-f5ea0b26bc36" providerId="ADAL" clId="{31B9A41E-6AB0-4778-9963-D227CF1F287A}" dt="2025-06-17T06:01:42.065" v="2400" actId="20577"/>
        <pc:sldMkLst>
          <pc:docMk/>
          <pc:sldMk cId="2979661162" sldId="264"/>
        </pc:sldMkLst>
        <pc:spChg chg="mod">
          <ac:chgData name="ZIFENG GAO" userId="d42bb012-d91e-4386-bd32-f5ea0b26bc36" providerId="ADAL" clId="{31B9A41E-6AB0-4778-9963-D227CF1F287A}" dt="2025-06-17T06:01:42.065" v="2400" actId="20577"/>
          <ac:spMkLst>
            <pc:docMk/>
            <pc:sldMk cId="2979661162" sldId="264"/>
            <ac:spMk id="2" creationId="{389EDDF6-3828-1C6F-D042-8DCEE86AA313}"/>
          </ac:spMkLst>
        </pc:spChg>
        <pc:spChg chg="add del mod ord">
          <ac:chgData name="ZIFENG GAO" userId="d42bb012-d91e-4386-bd32-f5ea0b26bc36" providerId="ADAL" clId="{31B9A41E-6AB0-4778-9963-D227CF1F287A}" dt="2025-06-17T05:19:32.644" v="504" actId="26606"/>
          <ac:spMkLst>
            <pc:docMk/>
            <pc:sldMk cId="2979661162" sldId="264"/>
            <ac:spMk id="3" creationId="{BB40BF0D-3B22-D0DE-96E1-13670C85F538}"/>
          </ac:spMkLst>
        </pc:spChg>
        <pc:spChg chg="add del">
          <ac:chgData name="ZIFENG GAO" userId="d42bb012-d91e-4386-bd32-f5ea0b26bc36" providerId="ADAL" clId="{31B9A41E-6AB0-4778-9963-D227CF1F287A}" dt="2025-06-17T05:17:29.497" v="481" actId="26606"/>
          <ac:spMkLst>
            <pc:docMk/>
            <pc:sldMk cId="2979661162" sldId="264"/>
            <ac:spMk id="10" creationId="{5E8D3B17-7638-DFD3-18E4-8A6D611749CF}"/>
          </ac:spMkLst>
        </pc:spChg>
        <pc:spChg chg="add del">
          <ac:chgData name="ZIFENG GAO" userId="d42bb012-d91e-4386-bd32-f5ea0b26bc36" providerId="ADAL" clId="{31B9A41E-6AB0-4778-9963-D227CF1F287A}" dt="2025-06-17T05:19:32.631" v="503" actId="26606"/>
          <ac:spMkLst>
            <pc:docMk/>
            <pc:sldMk cId="2979661162" sldId="264"/>
            <ac:spMk id="12" creationId="{7DD2B04A-1137-44B5-B028-ACB68B02C73D}"/>
          </ac:spMkLst>
        </pc:spChg>
        <pc:spChg chg="add del">
          <ac:chgData name="ZIFENG GAO" userId="d42bb012-d91e-4386-bd32-f5ea0b26bc36" providerId="ADAL" clId="{31B9A41E-6AB0-4778-9963-D227CF1F287A}" dt="2025-06-17T05:19:32.631" v="503" actId="26606"/>
          <ac:spMkLst>
            <pc:docMk/>
            <pc:sldMk cId="2979661162" sldId="264"/>
            <ac:spMk id="14" creationId="{49AA227F-6DA2-4C84-A893-F326972F0FCB}"/>
          </ac:spMkLst>
        </pc:spChg>
        <pc:graphicFrameChg chg="add mod modGraphic">
          <ac:chgData name="ZIFENG GAO" userId="d42bb012-d91e-4386-bd32-f5ea0b26bc36" providerId="ADAL" clId="{31B9A41E-6AB0-4778-9963-D227CF1F287A}" dt="2025-06-17T05:51:14.243" v="2236" actId="2711"/>
          <ac:graphicFrameMkLst>
            <pc:docMk/>
            <pc:sldMk cId="2979661162" sldId="264"/>
            <ac:graphicFrameMk id="16" creationId="{07D59CF5-4A05-EB9E-EF4B-4F8172EFA40B}"/>
          </ac:graphicFrameMkLst>
        </pc:graphicFrameChg>
        <pc:picChg chg="add del mod ord">
          <ac:chgData name="ZIFENG GAO" userId="d42bb012-d91e-4386-bd32-f5ea0b26bc36" providerId="ADAL" clId="{31B9A41E-6AB0-4778-9963-D227CF1F287A}" dt="2025-06-17T05:15:35.570" v="116" actId="34307"/>
          <ac:picMkLst>
            <pc:docMk/>
            <pc:sldMk cId="2979661162" sldId="264"/>
            <ac:picMk id="4" creationId="{F91B6055-242F-C096-8608-7671847427EE}"/>
          </ac:picMkLst>
        </pc:picChg>
        <pc:picChg chg="add mod ord">
          <ac:chgData name="ZIFENG GAO" userId="d42bb012-d91e-4386-bd32-f5ea0b26bc36" providerId="ADAL" clId="{31B9A41E-6AB0-4778-9963-D227CF1F287A}" dt="2025-06-17T05:19:47.380" v="510" actId="1076"/>
          <ac:picMkLst>
            <pc:docMk/>
            <pc:sldMk cId="2979661162" sldId="264"/>
            <ac:picMk id="5" creationId="{46E2D70D-A566-B2A6-2748-C80B9308C11A}"/>
          </ac:picMkLst>
        </pc:picChg>
        <pc:cxnChg chg="add del">
          <ac:chgData name="ZIFENG GAO" userId="d42bb012-d91e-4386-bd32-f5ea0b26bc36" providerId="ADAL" clId="{31B9A41E-6AB0-4778-9963-D227CF1F287A}" dt="2025-06-17T05:19:32.631" v="503" actId="26606"/>
          <ac:cxnSpMkLst>
            <pc:docMk/>
            <pc:sldMk cId="2979661162" sldId="264"/>
            <ac:cxnSpMk id="7" creationId="{25C014F1-8E33-495F-A49E-7911F19D8914}"/>
          </ac:cxnSpMkLst>
        </pc:cxnChg>
      </pc:sldChg>
      <pc:sldChg chg="addSp delSp modSp add mod">
        <pc:chgData name="ZIFENG GAO" userId="d42bb012-d91e-4386-bd32-f5ea0b26bc36" providerId="ADAL" clId="{31B9A41E-6AB0-4778-9963-D227CF1F287A}" dt="2025-06-17T05:59:08.808" v="2276" actId="1440"/>
        <pc:sldMkLst>
          <pc:docMk/>
          <pc:sldMk cId="512210227" sldId="265"/>
        </pc:sldMkLst>
        <pc:spChg chg="mod">
          <ac:chgData name="ZIFENG GAO" userId="d42bb012-d91e-4386-bd32-f5ea0b26bc36" providerId="ADAL" clId="{31B9A41E-6AB0-4778-9963-D227CF1F287A}" dt="2025-06-17T05:48:06.466" v="2219" actId="2711"/>
          <ac:spMkLst>
            <pc:docMk/>
            <pc:sldMk cId="512210227" sldId="265"/>
            <ac:spMk id="2" creationId="{F27CA105-358B-26B9-E352-8D1C090F6CC4}"/>
          </ac:spMkLst>
        </pc:spChg>
        <pc:graphicFrameChg chg="mod">
          <ac:chgData name="ZIFENG GAO" userId="d42bb012-d91e-4386-bd32-f5ea0b26bc36" providerId="ADAL" clId="{31B9A41E-6AB0-4778-9963-D227CF1F287A}" dt="2025-06-17T05:48:03.192" v="2218" actId="2711"/>
          <ac:graphicFrameMkLst>
            <pc:docMk/>
            <pc:sldMk cId="512210227" sldId="265"/>
            <ac:graphicFrameMk id="16" creationId="{C30C1F7F-F510-DFDB-612F-4DA8814EF9C5}"/>
          </ac:graphicFrameMkLst>
        </pc:graphicFrameChg>
        <pc:picChg chg="add del mod">
          <ac:chgData name="ZIFENG GAO" userId="d42bb012-d91e-4386-bd32-f5ea0b26bc36" providerId="ADAL" clId="{31B9A41E-6AB0-4778-9963-D227CF1F287A}" dt="2025-06-17T05:53:37.740" v="2247" actId="478"/>
          <ac:picMkLst>
            <pc:docMk/>
            <pc:sldMk cId="512210227" sldId="265"/>
            <ac:picMk id="4" creationId="{3F657A64-3925-FE06-DCD8-67D19CD60654}"/>
          </ac:picMkLst>
        </pc:picChg>
        <pc:picChg chg="del">
          <ac:chgData name="ZIFENG GAO" userId="d42bb012-d91e-4386-bd32-f5ea0b26bc36" providerId="ADAL" clId="{31B9A41E-6AB0-4778-9963-D227CF1F287A}" dt="2025-06-17T05:31:39.063" v="1856" actId="478"/>
          <ac:picMkLst>
            <pc:docMk/>
            <pc:sldMk cId="512210227" sldId="265"/>
            <ac:picMk id="5" creationId="{EAB0E14B-AA82-6B64-F15C-65A431478130}"/>
          </ac:picMkLst>
        </pc:picChg>
        <pc:picChg chg="add mod">
          <ac:chgData name="ZIFENG GAO" userId="d42bb012-d91e-4386-bd32-f5ea0b26bc36" providerId="ADAL" clId="{31B9A41E-6AB0-4778-9963-D227CF1F287A}" dt="2025-06-17T05:58:04.427" v="2264" actId="1440"/>
          <ac:picMkLst>
            <pc:docMk/>
            <pc:sldMk cId="512210227" sldId="265"/>
            <ac:picMk id="7" creationId="{6DD9CCCE-4E61-A8B1-EF96-47881C61CA40}"/>
          </ac:picMkLst>
        </pc:picChg>
        <pc:picChg chg="add mod">
          <ac:chgData name="ZIFENG GAO" userId="d42bb012-d91e-4386-bd32-f5ea0b26bc36" providerId="ADAL" clId="{31B9A41E-6AB0-4778-9963-D227CF1F287A}" dt="2025-06-17T05:57:59.073" v="2262" actId="1076"/>
          <ac:picMkLst>
            <pc:docMk/>
            <pc:sldMk cId="512210227" sldId="265"/>
            <ac:picMk id="9" creationId="{8425F207-5CF5-CCB7-3902-A7444E7C9DF4}"/>
          </ac:picMkLst>
        </pc:picChg>
        <pc:picChg chg="add mod">
          <ac:chgData name="ZIFENG GAO" userId="d42bb012-d91e-4386-bd32-f5ea0b26bc36" providerId="ADAL" clId="{31B9A41E-6AB0-4778-9963-D227CF1F287A}" dt="2025-06-17T05:59:08.808" v="2276" actId="1440"/>
          <ac:picMkLst>
            <pc:docMk/>
            <pc:sldMk cId="512210227" sldId="265"/>
            <ac:picMk id="11" creationId="{DADCBA06-E113-0E0F-9348-81060984350A}"/>
          </ac:picMkLst>
        </pc:picChg>
      </pc:sldChg>
      <pc:sldChg chg="addSp delSp modSp add mod setBg delDesignElem">
        <pc:chgData name="ZIFENG GAO" userId="d42bb012-d91e-4386-bd32-f5ea0b26bc36" providerId="ADAL" clId="{31B9A41E-6AB0-4778-9963-D227CF1F287A}" dt="2025-06-17T06:02:00.227" v="2410" actId="20577"/>
        <pc:sldMkLst>
          <pc:docMk/>
          <pc:sldMk cId="1850855618" sldId="266"/>
        </pc:sldMkLst>
        <pc:spChg chg="mod">
          <ac:chgData name="ZIFENG GAO" userId="d42bb012-d91e-4386-bd32-f5ea0b26bc36" providerId="ADAL" clId="{31B9A41E-6AB0-4778-9963-D227CF1F287A}" dt="2025-06-17T05:59:50.256" v="2320" actId="20577"/>
          <ac:spMkLst>
            <pc:docMk/>
            <pc:sldMk cId="1850855618" sldId="266"/>
            <ac:spMk id="2" creationId="{A10E5FBB-C6A6-8D66-822A-48551C4FA763}"/>
          </ac:spMkLst>
        </pc:spChg>
        <pc:spChg chg="add mod ord">
          <ac:chgData name="ZIFENG GAO" userId="d42bb012-d91e-4386-bd32-f5ea0b26bc36" providerId="ADAL" clId="{31B9A41E-6AB0-4778-9963-D227CF1F287A}" dt="2025-06-17T06:02:00.227" v="2410" actId="20577"/>
          <ac:spMkLst>
            <pc:docMk/>
            <pc:sldMk cId="1850855618" sldId="266"/>
            <ac:spMk id="4" creationId="{B962069B-F264-0660-9A7E-AC1DE0032ACA}"/>
          </ac:spMkLst>
        </pc:spChg>
        <pc:spChg chg="add del">
          <ac:chgData name="ZIFENG GAO" userId="d42bb012-d91e-4386-bd32-f5ea0b26bc36" providerId="ADAL" clId="{31B9A41E-6AB0-4778-9963-D227CF1F287A}" dt="2025-06-17T05:44:39.530" v="2194" actId="26606"/>
          <ac:spMkLst>
            <pc:docMk/>
            <pc:sldMk cId="1850855618" sldId="266"/>
            <ac:spMk id="9" creationId="{150BDA68-EBDD-443C-9B6B-03CA14AFFB3A}"/>
          </ac:spMkLst>
        </pc:spChg>
        <pc:spChg chg="add del">
          <ac:chgData name="ZIFENG GAO" userId="d42bb012-d91e-4386-bd32-f5ea0b26bc36" providerId="ADAL" clId="{31B9A41E-6AB0-4778-9963-D227CF1F287A}" dt="2025-06-17T05:44:39.530" v="2194" actId="26606"/>
          <ac:spMkLst>
            <pc:docMk/>
            <pc:sldMk cId="1850855618" sldId="266"/>
            <ac:spMk id="12" creationId="{B80045BC-58DB-469C-8997-6C0C16B1739C}"/>
          </ac:spMkLst>
        </pc:spChg>
        <pc:spChg chg="add del">
          <ac:chgData name="ZIFENG GAO" userId="d42bb012-d91e-4386-bd32-f5ea0b26bc36" providerId="ADAL" clId="{31B9A41E-6AB0-4778-9963-D227CF1F287A}" dt="2025-06-17T05:59:28.060" v="2278" actId="26606"/>
          <ac:spMkLst>
            <pc:docMk/>
            <pc:sldMk cId="1850855618" sldId="266"/>
            <ac:spMk id="15" creationId="{607584B8-0B74-4FB3-81E8-D36C58AFEF01}"/>
          </ac:spMkLst>
        </pc:spChg>
        <pc:spChg chg="add del">
          <ac:chgData name="ZIFENG GAO" userId="d42bb012-d91e-4386-bd32-f5ea0b26bc36" providerId="ADAL" clId="{31B9A41E-6AB0-4778-9963-D227CF1F287A}" dt="2025-06-17T05:44:39.530" v="2194" actId="26606"/>
          <ac:spMkLst>
            <pc:docMk/>
            <pc:sldMk cId="1850855618" sldId="266"/>
            <ac:spMk id="18" creationId="{00C07DB3-666C-4A9D-81CE-83B435F95BB5}"/>
          </ac:spMkLst>
        </pc:spChg>
        <pc:spChg chg="add del">
          <ac:chgData name="ZIFENG GAO" userId="d42bb012-d91e-4386-bd32-f5ea0b26bc36" providerId="ADAL" clId="{31B9A41E-6AB0-4778-9963-D227CF1F287A}" dt="2025-06-17T05:59:28.060" v="2278" actId="26606"/>
          <ac:spMkLst>
            <pc:docMk/>
            <pc:sldMk cId="1850855618" sldId="266"/>
            <ac:spMk id="22" creationId="{CB3D9294-C3FE-4D13-B349-C4EF620A229A}"/>
          </ac:spMkLst>
        </pc:spChg>
        <pc:spChg chg="add del">
          <ac:chgData name="ZIFENG GAO" userId="d42bb012-d91e-4386-bd32-f5ea0b26bc36" providerId="ADAL" clId="{31B9A41E-6AB0-4778-9963-D227CF1F287A}" dt="2025-06-17T05:45:48.431" v="2198" actId="26606"/>
          <ac:spMkLst>
            <pc:docMk/>
            <pc:sldMk cId="1850855618" sldId="266"/>
            <ac:spMk id="23" creationId="{1A1C6406-8520-4CCB-B38F-6D4DAC19EC30}"/>
          </ac:spMkLst>
        </pc:spChg>
        <pc:spChg chg="add del">
          <ac:chgData name="ZIFENG GAO" userId="d42bb012-d91e-4386-bd32-f5ea0b26bc36" providerId="ADAL" clId="{31B9A41E-6AB0-4778-9963-D227CF1F287A}" dt="2025-06-17T05:59:28.060" v="2278" actId="26606"/>
          <ac:spMkLst>
            <pc:docMk/>
            <pc:sldMk cId="1850855618" sldId="266"/>
            <ac:spMk id="24" creationId="{E75239FC-9FCA-4632-886C-191E654DF5EB}"/>
          </ac:spMkLst>
        </pc:spChg>
        <pc:spChg chg="add del">
          <ac:chgData name="ZIFENG GAO" userId="d42bb012-d91e-4386-bd32-f5ea0b26bc36" providerId="ADAL" clId="{31B9A41E-6AB0-4778-9963-D227CF1F287A}" dt="2025-06-17T05:45:48.431" v="2198" actId="26606"/>
          <ac:spMkLst>
            <pc:docMk/>
            <pc:sldMk cId="1850855618" sldId="266"/>
            <ac:spMk id="25" creationId="{D2893A1F-D5D8-4034-A28F-4D8F18C46BCC}"/>
          </ac:spMkLst>
        </pc:spChg>
        <pc:spChg chg="add del">
          <ac:chgData name="ZIFENG GAO" userId="d42bb012-d91e-4386-bd32-f5ea0b26bc36" providerId="ADAL" clId="{31B9A41E-6AB0-4778-9963-D227CF1F287A}" dt="2025-06-17T05:59:37.363" v="2280" actId="26606"/>
          <ac:spMkLst>
            <pc:docMk/>
            <pc:sldMk cId="1850855618" sldId="266"/>
            <ac:spMk id="26" creationId="{8027B12D-0C5A-4F08-B410-64FB0D1281A5}"/>
          </ac:spMkLst>
        </pc:spChg>
        <pc:spChg chg="add del">
          <ac:chgData name="ZIFENG GAO" userId="d42bb012-d91e-4386-bd32-f5ea0b26bc36" providerId="ADAL" clId="{31B9A41E-6AB0-4778-9963-D227CF1F287A}" dt="2025-06-17T05:45:48.431" v="2198" actId="26606"/>
          <ac:spMkLst>
            <pc:docMk/>
            <pc:sldMk cId="1850855618" sldId="266"/>
            <ac:spMk id="27" creationId="{A108754F-0BAB-43E5-8CCC-828C2FC9B2A2}"/>
          </ac:spMkLst>
        </pc:spChg>
        <pc:spChg chg="add del">
          <ac:chgData name="ZIFENG GAO" userId="d42bb012-d91e-4386-bd32-f5ea0b26bc36" providerId="ADAL" clId="{31B9A41E-6AB0-4778-9963-D227CF1F287A}" dt="2025-06-17T05:59:37.363" v="2280" actId="26606"/>
          <ac:spMkLst>
            <pc:docMk/>
            <pc:sldMk cId="1850855618" sldId="266"/>
            <ac:spMk id="28" creationId="{116B1FD7-A282-4E58-BB87-9903282BA99E}"/>
          </ac:spMkLst>
        </pc:spChg>
        <pc:spChg chg="add del">
          <ac:chgData name="ZIFENG GAO" userId="d42bb012-d91e-4386-bd32-f5ea0b26bc36" providerId="ADAL" clId="{31B9A41E-6AB0-4778-9963-D227CF1F287A}" dt="2025-06-17T05:45:48.431" v="2198" actId="26606"/>
          <ac:spMkLst>
            <pc:docMk/>
            <pc:sldMk cId="1850855618" sldId="266"/>
            <ac:spMk id="29" creationId="{6FBFE7E1-0D9B-4B97-B754-C685448793B7}"/>
          </ac:spMkLst>
        </pc:spChg>
        <pc:spChg chg="add del">
          <ac:chgData name="ZIFENG GAO" userId="d42bb012-d91e-4386-bd32-f5ea0b26bc36" providerId="ADAL" clId="{31B9A41E-6AB0-4778-9963-D227CF1F287A}" dt="2025-06-17T05:59:37.363" v="2280" actId="26606"/>
          <ac:spMkLst>
            <pc:docMk/>
            <pc:sldMk cId="1850855618" sldId="266"/>
            <ac:spMk id="30" creationId="{6C82A8A6-9443-41EA-9975-45F97050D020}"/>
          </ac:spMkLst>
        </pc:spChg>
        <pc:spChg chg="add del">
          <ac:chgData name="ZIFENG GAO" userId="d42bb012-d91e-4386-bd32-f5ea0b26bc36" providerId="ADAL" clId="{31B9A41E-6AB0-4778-9963-D227CF1F287A}" dt="2025-06-17T05:59:37.363" v="2280" actId="26606"/>
          <ac:spMkLst>
            <pc:docMk/>
            <pc:sldMk cId="1850855618" sldId="266"/>
            <ac:spMk id="31" creationId="{52C5651E-24DA-4FE0-B027-6DE6B94D4FCB}"/>
          </ac:spMkLst>
        </pc:spChg>
        <pc:spChg chg="add del">
          <ac:chgData name="ZIFENG GAO" userId="d42bb012-d91e-4386-bd32-f5ea0b26bc36" providerId="ADAL" clId="{31B9A41E-6AB0-4778-9963-D227CF1F287A}" dt="2025-06-17T05:59:37.363" v="2280" actId="26606"/>
          <ac:spMkLst>
            <pc:docMk/>
            <pc:sldMk cId="1850855618" sldId="266"/>
            <ac:spMk id="32" creationId="{3BA7CB2E-96A4-4B6D-9C9E-B94799505765}"/>
          </ac:spMkLst>
        </pc:spChg>
        <pc:spChg chg="add del">
          <ac:chgData name="ZIFENG GAO" userId="d42bb012-d91e-4386-bd32-f5ea0b26bc36" providerId="ADAL" clId="{31B9A41E-6AB0-4778-9963-D227CF1F287A}" dt="2025-06-17T05:59:37.363" v="2280" actId="26606"/>
          <ac:spMkLst>
            <pc:docMk/>
            <pc:sldMk cId="1850855618" sldId="266"/>
            <ac:spMk id="33" creationId="{776BBFEA-E4B9-45C6-9475-C92745E8E302}"/>
          </ac:spMkLst>
        </pc:spChg>
        <pc:spChg chg="add del">
          <ac:chgData name="ZIFENG GAO" userId="d42bb012-d91e-4386-bd32-f5ea0b26bc36" providerId="ADAL" clId="{31B9A41E-6AB0-4778-9963-D227CF1F287A}" dt="2025-06-17T05:45:48.427" v="2197" actId="26606"/>
          <ac:spMkLst>
            <pc:docMk/>
            <pc:sldMk cId="1850855618" sldId="266"/>
            <ac:spMk id="34" creationId="{9D606E63-ECE8-4EB6-949D-79E6308F7509}"/>
          </ac:spMkLst>
        </pc:spChg>
        <pc:spChg chg="add del">
          <ac:chgData name="ZIFENG GAO" userId="d42bb012-d91e-4386-bd32-f5ea0b26bc36" providerId="ADAL" clId="{31B9A41E-6AB0-4778-9963-D227CF1F287A}" dt="2025-06-17T05:59:37.363" v="2280" actId="26606"/>
          <ac:spMkLst>
            <pc:docMk/>
            <pc:sldMk cId="1850855618" sldId="266"/>
            <ac:spMk id="35" creationId="{9F2D095B-EB8D-46B0-9DCE-4BF77151B1F1}"/>
          </ac:spMkLst>
        </pc:spChg>
        <pc:spChg chg="add del">
          <ac:chgData name="ZIFENG GAO" userId="d42bb012-d91e-4386-bd32-f5ea0b26bc36" providerId="ADAL" clId="{31B9A41E-6AB0-4778-9963-D227CF1F287A}" dt="2025-06-17T05:45:48.427" v="2197" actId="26606"/>
          <ac:spMkLst>
            <pc:docMk/>
            <pc:sldMk cId="1850855618" sldId="266"/>
            <ac:spMk id="36" creationId="{8E61D8E0-DA04-4142-AB9B-AE7A93D37596}"/>
          </ac:spMkLst>
        </pc:spChg>
        <pc:spChg chg="add del">
          <ac:chgData name="ZIFENG GAO" userId="d42bb012-d91e-4386-bd32-f5ea0b26bc36" providerId="ADAL" clId="{31B9A41E-6AB0-4778-9963-D227CF1F287A}" dt="2025-06-17T05:45:48.427" v="2197" actId="26606"/>
          <ac:spMkLst>
            <pc:docMk/>
            <pc:sldMk cId="1850855618" sldId="266"/>
            <ac:spMk id="38" creationId="{19105ED9-0B8B-42EF-8B30-96F916A958BE}"/>
          </ac:spMkLst>
        </pc:spChg>
        <pc:spChg chg="add">
          <ac:chgData name="ZIFENG GAO" userId="d42bb012-d91e-4386-bd32-f5ea0b26bc36" providerId="ADAL" clId="{31B9A41E-6AB0-4778-9963-D227CF1F287A}" dt="2025-06-17T05:59:37.363" v="2280" actId="26606"/>
          <ac:spMkLst>
            <pc:docMk/>
            <pc:sldMk cId="1850855618" sldId="266"/>
            <ac:spMk id="39" creationId="{607584B8-0B74-4FB3-81E8-D36C58AFEF01}"/>
          </ac:spMkLst>
        </pc:spChg>
        <pc:spChg chg="del">
          <ac:chgData name="ZIFENG GAO" userId="d42bb012-d91e-4386-bd32-f5ea0b26bc36" providerId="ADAL" clId="{31B9A41E-6AB0-4778-9963-D227CF1F287A}" dt="2025-06-17T05:45:48.427" v="2197" actId="26606"/>
          <ac:spMkLst>
            <pc:docMk/>
            <pc:sldMk cId="1850855618" sldId="266"/>
            <ac:spMk id="40" creationId="{B4810D55-E650-46EB-9B73-AD63B95B1403}"/>
          </ac:spMkLst>
        </pc:spChg>
        <pc:spChg chg="add del">
          <ac:chgData name="ZIFENG GAO" userId="d42bb012-d91e-4386-bd32-f5ea0b26bc36" providerId="ADAL" clId="{31B9A41E-6AB0-4778-9963-D227CF1F287A}" dt="2025-06-17T05:45:48.427" v="2197" actId="26606"/>
          <ac:spMkLst>
            <pc:docMk/>
            <pc:sldMk cId="1850855618" sldId="266"/>
            <ac:spMk id="42" creationId="{09F51718-0C6B-401D-B1A2-FC5E47E0ACAB}"/>
          </ac:spMkLst>
        </pc:spChg>
        <pc:spChg chg="add del">
          <ac:chgData name="ZIFENG GAO" userId="d42bb012-d91e-4386-bd32-f5ea0b26bc36" providerId="ADAL" clId="{31B9A41E-6AB0-4778-9963-D227CF1F287A}" dt="2025-06-17T05:46:19.146" v="2209"/>
          <ac:spMkLst>
            <pc:docMk/>
            <pc:sldMk cId="1850855618" sldId="266"/>
            <ac:spMk id="44" creationId="{1A1C6406-8520-4CCB-B38F-6D4DAC19EC30}"/>
          </ac:spMkLst>
        </pc:spChg>
        <pc:spChg chg="add del">
          <ac:chgData name="ZIFENG GAO" userId="d42bb012-d91e-4386-bd32-f5ea0b26bc36" providerId="ADAL" clId="{31B9A41E-6AB0-4778-9963-D227CF1F287A}" dt="2025-06-17T05:46:19.146" v="2209"/>
          <ac:spMkLst>
            <pc:docMk/>
            <pc:sldMk cId="1850855618" sldId="266"/>
            <ac:spMk id="45" creationId="{D2893A1F-D5D8-4034-A28F-4D8F18C46BCC}"/>
          </ac:spMkLst>
        </pc:spChg>
        <pc:spChg chg="add del">
          <ac:chgData name="ZIFENG GAO" userId="d42bb012-d91e-4386-bd32-f5ea0b26bc36" providerId="ADAL" clId="{31B9A41E-6AB0-4778-9963-D227CF1F287A}" dt="2025-06-17T05:46:19.146" v="2209"/>
          <ac:spMkLst>
            <pc:docMk/>
            <pc:sldMk cId="1850855618" sldId="266"/>
            <ac:spMk id="46" creationId="{A108754F-0BAB-43E5-8CCC-828C2FC9B2A2}"/>
          </ac:spMkLst>
        </pc:spChg>
        <pc:spChg chg="add del">
          <ac:chgData name="ZIFENG GAO" userId="d42bb012-d91e-4386-bd32-f5ea0b26bc36" providerId="ADAL" clId="{31B9A41E-6AB0-4778-9963-D227CF1F287A}" dt="2025-06-17T05:46:19.146" v="2209"/>
          <ac:spMkLst>
            <pc:docMk/>
            <pc:sldMk cId="1850855618" sldId="266"/>
            <ac:spMk id="47" creationId="{6FBFE7E1-0D9B-4B97-B754-C685448793B7}"/>
          </ac:spMkLst>
        </pc:spChg>
        <pc:spChg chg="add">
          <ac:chgData name="ZIFENG GAO" userId="d42bb012-d91e-4386-bd32-f5ea0b26bc36" providerId="ADAL" clId="{31B9A41E-6AB0-4778-9963-D227CF1F287A}" dt="2025-06-17T05:59:37.363" v="2280" actId="26606"/>
          <ac:spMkLst>
            <pc:docMk/>
            <pc:sldMk cId="1850855618" sldId="266"/>
            <ac:spMk id="48" creationId="{E75239FC-9FCA-4632-886C-191E654DF5EB}"/>
          </ac:spMkLst>
        </pc:spChg>
        <pc:graphicFrameChg chg="del mod">
          <ac:chgData name="ZIFENG GAO" userId="d42bb012-d91e-4386-bd32-f5ea0b26bc36" providerId="ADAL" clId="{31B9A41E-6AB0-4778-9963-D227CF1F287A}" dt="2025-06-17T05:40:53.383" v="1861" actId="478"/>
          <ac:graphicFrameMkLst>
            <pc:docMk/>
            <pc:sldMk cId="1850855618" sldId="266"/>
            <ac:graphicFrameMk id="16" creationId="{2448F982-BFF5-8ED8-FD97-8E9D292EA9BB}"/>
          </ac:graphicFrameMkLst>
        </pc:graphicFrameChg>
        <pc:picChg chg="del">
          <ac:chgData name="ZIFENG GAO" userId="d42bb012-d91e-4386-bd32-f5ea0b26bc36" providerId="ADAL" clId="{31B9A41E-6AB0-4778-9963-D227CF1F287A}" dt="2025-06-17T05:40:50.654" v="1860" actId="478"/>
          <ac:picMkLst>
            <pc:docMk/>
            <pc:sldMk cId="1850855618" sldId="266"/>
            <ac:picMk id="5" creationId="{1D13904F-A7BE-AF47-918A-FC6493B1D113}"/>
          </ac:picMkLst>
        </pc:picChg>
        <pc:picChg chg="add mod ord">
          <ac:chgData name="ZIFENG GAO" userId="d42bb012-d91e-4386-bd32-f5ea0b26bc36" providerId="ADAL" clId="{31B9A41E-6AB0-4778-9963-D227CF1F287A}" dt="2025-06-17T05:59:28.060" v="2278" actId="26606"/>
          <ac:picMkLst>
            <pc:docMk/>
            <pc:sldMk cId="1850855618" sldId="266"/>
            <ac:picMk id="7" creationId="{09B2ADA2-01BD-04DC-F84F-CC933DA66A4E}"/>
          </ac:picMkLst>
        </pc:picChg>
        <pc:picChg chg="add mod">
          <ac:chgData name="ZIFENG GAO" userId="d42bb012-d91e-4386-bd32-f5ea0b26bc36" providerId="ADAL" clId="{31B9A41E-6AB0-4778-9963-D227CF1F287A}" dt="2025-06-17T05:59:28.060" v="2278" actId="26606"/>
          <ac:picMkLst>
            <pc:docMk/>
            <pc:sldMk cId="1850855618" sldId="266"/>
            <ac:picMk id="10" creationId="{24AB5762-561A-BB58-5ECE-EC77D9B41C8D}"/>
          </ac:picMkLst>
        </pc:picChg>
        <pc:picChg chg="add mod ord">
          <ac:chgData name="ZIFENG GAO" userId="d42bb012-d91e-4386-bd32-f5ea0b26bc36" providerId="ADAL" clId="{31B9A41E-6AB0-4778-9963-D227CF1F287A}" dt="2025-06-17T05:59:28.066" v="2279" actId="26606"/>
          <ac:picMkLst>
            <pc:docMk/>
            <pc:sldMk cId="1850855618" sldId="266"/>
            <ac:picMk id="13" creationId="{5CEEC03D-1B9F-3A4B-1C2C-22762090A41F}"/>
          </ac:picMkLst>
        </pc:picChg>
        <pc:cxnChg chg="add">
          <ac:chgData name="ZIFENG GAO" userId="d42bb012-d91e-4386-bd32-f5ea0b26bc36" providerId="ADAL" clId="{31B9A41E-6AB0-4778-9963-D227CF1F287A}" dt="2025-06-17T05:41:55.599" v="2121" actId="26606"/>
          <ac:cxnSpMkLst>
            <pc:docMk/>
            <pc:sldMk cId="1850855618" sldId="266"/>
            <ac:cxnSpMk id="14" creationId="{83EF6BB5-A95D-4C59-808C-3B64F444F29D}"/>
          </ac:cxnSpMkLst>
        </pc:cxnChg>
        <pc:cxnChg chg="add del">
          <ac:chgData name="ZIFENG GAO" userId="d42bb012-d91e-4386-bd32-f5ea0b26bc36" providerId="ADAL" clId="{31B9A41E-6AB0-4778-9963-D227CF1F287A}" dt="2025-06-17T05:59:28.060" v="2278" actId="26606"/>
          <ac:cxnSpMkLst>
            <pc:docMk/>
            <pc:sldMk cId="1850855618" sldId="266"/>
            <ac:cxnSpMk id="20" creationId="{A3DDE8EB-F9E0-4361-9594-CA7CC9E0786A}"/>
          </ac:cxnSpMkLst>
        </pc:cxnChg>
      </pc:sldChg>
      <pc:sldChg chg="modSp">
        <pc:chgData name="ZIFENG GAO" userId="d42bb012-d91e-4386-bd32-f5ea0b26bc36" providerId="ADAL" clId="{31B9A41E-6AB0-4778-9963-D227CF1F287A}" dt="2025-06-17T05:46:19.146" v="2209"/>
        <pc:sldMkLst>
          <pc:docMk/>
          <pc:sldMk cId="4038864744" sldId="267"/>
        </pc:sldMkLst>
        <pc:spChg chg="mod">
          <ac:chgData name="ZIFENG GAO" userId="d42bb012-d91e-4386-bd32-f5ea0b26bc36" providerId="ADAL" clId="{31B9A41E-6AB0-4778-9963-D227CF1F287A}" dt="2025-06-17T05:46:19.146" v="2209"/>
          <ac:spMkLst>
            <pc:docMk/>
            <pc:sldMk cId="4038864744" sldId="267"/>
            <ac:spMk id="2" creationId="{51770F1E-5920-666A-84BC-558DFCEEBA3B}"/>
          </ac:spMkLst>
        </pc:spChg>
        <pc:spChg chg="mod">
          <ac:chgData name="ZIFENG GAO" userId="d42bb012-d91e-4386-bd32-f5ea0b26bc36" providerId="ADAL" clId="{31B9A41E-6AB0-4778-9963-D227CF1F287A}" dt="2025-06-17T05:46:19.146" v="2209"/>
          <ac:spMkLst>
            <pc:docMk/>
            <pc:sldMk cId="4038864744" sldId="267"/>
            <ac:spMk id="3" creationId="{6CC47700-0D5E-A87B-E798-D70EBBB27D9C}"/>
          </ac:spMkLst>
        </pc:spChg>
      </pc:sldChg>
    </pc:docChg>
  </pc:docChgLst>
  <pc:docChgLst>
    <pc:chgData name="KOJI HAMANAKA" userId="S::1059889@lwsd.org::3602f9ae-4692-40b9-9bae-2996b1c75a71" providerId="AD" clId="Web-{13344A7A-AEFA-47E9-A77D-512E195129FE}"/>
    <pc:docChg chg="mod addSld modSld">
      <pc:chgData name="KOJI HAMANAKA" userId="S::1059889@lwsd.org::3602f9ae-4692-40b9-9bae-2996b1c75a71" providerId="AD" clId="Web-{13344A7A-AEFA-47E9-A77D-512E195129FE}" dt="2025-06-17T05:53:31.581" v="9"/>
      <pc:docMkLst>
        <pc:docMk/>
      </pc:docMkLst>
      <pc:sldChg chg="modSp new">
        <pc:chgData name="KOJI HAMANAKA" userId="S::1059889@lwsd.org::3602f9ae-4692-40b9-9bae-2996b1c75a71" providerId="AD" clId="Web-{13344A7A-AEFA-47E9-A77D-512E195129FE}" dt="2025-06-17T05:36:36.807" v="8" actId="20577"/>
        <pc:sldMkLst>
          <pc:docMk/>
          <pc:sldMk cId="4038864744" sldId="267"/>
        </pc:sldMkLst>
        <pc:spChg chg="mod">
          <ac:chgData name="KOJI HAMANAKA" userId="S::1059889@lwsd.org::3602f9ae-4692-40b9-9bae-2996b1c75a71" providerId="AD" clId="Web-{13344A7A-AEFA-47E9-A77D-512E195129FE}" dt="2025-06-17T05:36:36.807" v="8" actId="20577"/>
          <ac:spMkLst>
            <pc:docMk/>
            <pc:sldMk cId="4038864744" sldId="267"/>
            <ac:spMk id="2" creationId="{51770F1E-5920-666A-84BC-558DFCEEBA3B}"/>
          </ac:spMkLst>
        </pc:spChg>
      </pc:sldChg>
    </pc:docChg>
  </pc:docChgLst>
  <pc:docChgLst>
    <pc:chgData name="ALEXANDER PEEV" userId="S::1042612@lwsd.org::27dc0a08-456d-4b19-afc6-082d0e836bce" providerId="AD" clId="Web-{333B5C94-6DA2-4058-834F-5BED6F500EF2}"/>
    <pc:docChg chg="modSld">
      <pc:chgData name="ALEXANDER PEEV" userId="S::1042612@lwsd.org::27dc0a08-456d-4b19-afc6-082d0e836bce" providerId="AD" clId="Web-{333B5C94-6DA2-4058-834F-5BED6F500EF2}" dt="2025-06-05T17:15:53.738" v="143" actId="20577"/>
      <pc:docMkLst>
        <pc:docMk/>
      </pc:docMkLst>
      <pc:sldChg chg="modSp">
        <pc:chgData name="ALEXANDER PEEV" userId="S::1042612@lwsd.org::27dc0a08-456d-4b19-afc6-082d0e836bce" providerId="AD" clId="Web-{333B5C94-6DA2-4058-834F-5BED6F500EF2}" dt="2025-06-05T17:15:53.738" v="143" actId="20577"/>
        <pc:sldMkLst>
          <pc:docMk/>
          <pc:sldMk cId="4017714680" sldId="258"/>
        </pc:sldMkLst>
        <pc:spChg chg="mod">
          <ac:chgData name="ALEXANDER PEEV" userId="S::1042612@lwsd.org::27dc0a08-456d-4b19-afc6-082d0e836bce" providerId="AD" clId="Web-{333B5C94-6DA2-4058-834F-5BED6F500EF2}" dt="2025-06-05T17:14:14.831" v="6" actId="20577"/>
          <ac:spMkLst>
            <pc:docMk/>
            <pc:sldMk cId="4017714680" sldId="258"/>
            <ac:spMk id="2" creationId="{97DEC6A2-AA69-3B22-8AC6-A3177297DADE}"/>
          </ac:spMkLst>
        </pc:spChg>
        <pc:spChg chg="mod">
          <ac:chgData name="ALEXANDER PEEV" userId="S::1042612@lwsd.org::27dc0a08-456d-4b19-afc6-082d0e836bce" providerId="AD" clId="Web-{333B5C94-6DA2-4058-834F-5BED6F500EF2}" dt="2025-06-05T17:15:53.738" v="143" actId="20577"/>
          <ac:spMkLst>
            <pc:docMk/>
            <pc:sldMk cId="4017714680" sldId="258"/>
            <ac:spMk id="3" creationId="{5F6742D0-EBD4-E1B2-EA2B-460E7F6574AC}"/>
          </ac:spMkLst>
        </pc:spChg>
      </pc:sldChg>
    </pc:docChg>
  </pc:docChgLst>
  <pc:docChgLst>
    <pc:chgData name="ALEXANDER PEEV" userId="S::1042612@lwsd.org::27dc0a08-456d-4b19-afc6-082d0e836bce" providerId="AD" clId="Web-{73F5F56E-5E82-442F-8695-2BCEC67F0A9B}"/>
    <pc:docChg chg="modSld">
      <pc:chgData name="ALEXANDER PEEV" userId="S::1042612@lwsd.org::27dc0a08-456d-4b19-afc6-082d0e836bce" providerId="AD" clId="Web-{73F5F56E-5E82-442F-8695-2BCEC67F0A9B}" dt="2025-06-05T17:24:16.887" v="236" actId="20577"/>
      <pc:docMkLst>
        <pc:docMk/>
      </pc:docMkLst>
      <pc:sldChg chg="modSp">
        <pc:chgData name="ALEXANDER PEEV" userId="S::1042612@lwsd.org::27dc0a08-456d-4b19-afc6-082d0e836bce" providerId="AD" clId="Web-{73F5F56E-5E82-442F-8695-2BCEC67F0A9B}" dt="2025-06-05T17:24:16.887" v="236" actId="20577"/>
        <pc:sldMkLst>
          <pc:docMk/>
          <pc:sldMk cId="4017714680" sldId="258"/>
        </pc:sldMkLst>
        <pc:spChg chg="mod">
          <ac:chgData name="ALEXANDER PEEV" userId="S::1042612@lwsd.org::27dc0a08-456d-4b19-afc6-082d0e836bce" providerId="AD" clId="Web-{73F5F56E-5E82-442F-8695-2BCEC67F0A9B}" dt="2025-06-05T17:20:49.774" v="132" actId="20577"/>
          <ac:spMkLst>
            <pc:docMk/>
            <pc:sldMk cId="4017714680" sldId="258"/>
            <ac:spMk id="2" creationId="{97DEC6A2-AA69-3B22-8AC6-A3177297DADE}"/>
          </ac:spMkLst>
        </pc:spChg>
        <pc:spChg chg="mod">
          <ac:chgData name="ALEXANDER PEEV" userId="S::1042612@lwsd.org::27dc0a08-456d-4b19-afc6-082d0e836bce" providerId="AD" clId="Web-{73F5F56E-5E82-442F-8695-2BCEC67F0A9B}" dt="2025-06-05T17:24:16.887" v="236" actId="20577"/>
          <ac:spMkLst>
            <pc:docMk/>
            <pc:sldMk cId="4017714680" sldId="258"/>
            <ac:spMk id="3" creationId="{5F6742D0-EBD4-E1B2-EA2B-460E7F6574AC}"/>
          </ac:spMkLst>
        </pc:spChg>
      </pc:sldChg>
      <pc:sldChg chg="modSp">
        <pc:chgData name="ALEXANDER PEEV" userId="S::1042612@lwsd.org::27dc0a08-456d-4b19-afc6-082d0e836bce" providerId="AD" clId="Web-{73F5F56E-5E82-442F-8695-2BCEC67F0A9B}" dt="2025-06-05T17:21:03.243" v="143" actId="20577"/>
        <pc:sldMkLst>
          <pc:docMk/>
          <pc:sldMk cId="3113087145" sldId="259"/>
        </pc:sldMkLst>
        <pc:spChg chg="mod">
          <ac:chgData name="ALEXANDER PEEV" userId="S::1042612@lwsd.org::27dc0a08-456d-4b19-afc6-082d0e836bce" providerId="AD" clId="Web-{73F5F56E-5E82-442F-8695-2BCEC67F0A9B}" dt="2025-06-05T17:20:53.961" v="141" actId="20577"/>
          <ac:spMkLst>
            <pc:docMk/>
            <pc:sldMk cId="3113087145" sldId="259"/>
            <ac:spMk id="2" creationId="{6EA35F9F-0D77-BF98-34D4-FD09EFC6FFEA}"/>
          </ac:spMkLst>
        </pc:spChg>
        <pc:spChg chg="mod">
          <ac:chgData name="ALEXANDER PEEV" userId="S::1042612@lwsd.org::27dc0a08-456d-4b19-afc6-082d0e836bce" providerId="AD" clId="Web-{73F5F56E-5E82-442F-8695-2BCEC67F0A9B}" dt="2025-06-05T17:21:03.243" v="143" actId="20577"/>
          <ac:spMkLst>
            <pc:docMk/>
            <pc:sldMk cId="3113087145" sldId="259"/>
            <ac:spMk id="3" creationId="{915C264D-26E6-5F16-65E6-9A65BE7C9C04}"/>
          </ac:spMkLst>
        </pc:spChg>
      </pc:sldChg>
    </pc:docChg>
  </pc:docChgLst>
</pc:chgInfo>
</file>

<file path=ppt/comments/modernComment_104_248C06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B04788-47AE-4FA7-B619-4799BC4241BE}" authorId="{E22A1E8B-2432-B78A-E706-49D3FCE2E8DD}" created="2025-06-17T05:53:31.581">
    <pc:sldMkLst xmlns:pc="http://schemas.microsoft.com/office/powerpoint/2013/main/command">
      <pc:docMk/>
      <pc:sldMk cId="613156492" sldId="260"/>
    </pc:sldMkLst>
    <p188:replyLst>
      <p188:reply id="{7B8E35E1-43BA-467F-BEF4-C7897F94EB92}" authorId="{E22A1E8B-2432-B78A-E706-49D3FCE2E8DD}" created="2025-06-17T05:53:36.581">
        <p188:txBody>
          <a:bodyPr/>
          <a:lstStyle/>
          <a:p>
            <a:r>
              <a:rPr lang="en-US"/>
              <a:t>[@THEO PETCHDENLARP] </a:t>
            </a:r>
          </a:p>
        </p188:txBody>
      </p188:reply>
      <p188:reply id="{B26C0B5E-183D-4ECF-85F3-83E0F6A45F4B}" authorId="{E1B23913-FBC1-AB84-537C-E94B87BBE149}" created="2025-06-17T06:00:21.974">
        <p188:txBody>
          <a:bodyPr/>
          <a:lstStyle/>
          <a:p>
            <a:r>
              <a:rPr lang="en-US"/>
              <a:t>can u send on disc</a:t>
            </a:r>
          </a:p>
        </p188:txBody>
      </p188:reply>
      <p188:reply id="{9A7730B3-D5AF-4537-862A-045237B7460E}" authorId="{E1B23913-FBC1-AB84-537C-E94B87BBE149}" created="2025-06-17T06:00:27.912">
        <p188:txBody>
          <a:bodyPr/>
          <a:lstStyle/>
          <a:p>
            <a:r>
              <a:rPr lang="en-US"/>
              <a:t>i dont have my phone rn</a:t>
            </a:r>
          </a:p>
        </p188:txBody>
      </p188:reply>
    </p188:replyLst>
    <p188:txBody>
      <a:bodyPr/>
      <a:lstStyle/>
      <a:p>
        <a:r>
          <a:rPr lang="en-US"/>
          <a:t>theo check your phone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8BC7CC-F48B-40B3-B9EA-2F0269AC62D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1BD641-0648-4948-9DB3-45CD29D399F6}">
      <dgm:prSet/>
      <dgm:spPr/>
      <dgm:t>
        <a:bodyPr/>
        <a:lstStyle/>
        <a:p>
          <a:r>
            <a:rPr lang="en-US">
              <a:latin typeface="Arial Rounded MT Bold" panose="020F0704030504030204" pitchFamily="34" charset="0"/>
            </a:rPr>
            <a:t>Fusion File</a:t>
          </a:r>
        </a:p>
      </dgm:t>
    </dgm:pt>
    <dgm:pt modelId="{9056F353-0E3D-445A-9078-A2767ADC0774}" type="parTrans" cxnId="{7189868E-CE38-4F16-A1BF-95F4CCF8045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EF98DBEB-8C25-48DD-8274-502355022DD2}" type="sibTrans" cxnId="{7189868E-CE38-4F16-A1BF-95F4CCF8045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8AC6CBED-0D1F-488C-9094-391A98246A67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Labeled and easy to edit for beginners</a:t>
          </a:r>
        </a:p>
      </dgm:t>
    </dgm:pt>
    <dgm:pt modelId="{E72129BE-8885-4AF4-A5AA-B73C7A206234}" type="parTrans" cxnId="{666B44C0-5438-416F-A048-A4113D992983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BEA977D1-325A-4AC5-BE3D-F41FC1B603E8}" type="sibTrans" cxnId="{666B44C0-5438-416F-A048-A4113D992983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96E2127E-170A-427B-9A34-9C7FC132D6DE}">
      <dgm:prSet/>
      <dgm:spPr/>
      <dgm:t>
        <a:bodyPr/>
        <a:lstStyle/>
        <a:p>
          <a:r>
            <a:rPr lang="en-US">
              <a:latin typeface="Arial Rounded MT Bold" panose="020F0704030504030204" pitchFamily="34" charset="0"/>
            </a:rPr>
            <a:t>Slicing and printing</a:t>
          </a:r>
        </a:p>
      </dgm:t>
    </dgm:pt>
    <dgm:pt modelId="{CAE8CD78-CFC7-4009-88C6-DFC22498AE49}" type="parTrans" cxnId="{84DF13FC-DB5E-4C4E-9CC2-567D963DB07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4CE05FF0-8046-4092-8743-BAE79BE92786}" type="sibTrans" cxnId="{84DF13FC-DB5E-4C4E-9CC2-567D963DB07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FA00AF1C-246A-4406-B240-0547DF5D96E8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No supports needed</a:t>
          </a:r>
        </a:p>
      </dgm:t>
    </dgm:pt>
    <dgm:pt modelId="{F9D5DC3C-A796-4F80-BBEE-4CCB5274FB40}" type="parTrans" cxnId="{F811E661-FD5E-48AD-8712-1AED4DC66869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CA8A6F17-6024-4240-85C1-BEEE3A2E8B71}" type="sibTrans" cxnId="{F811E661-FD5E-48AD-8712-1AED4DC66869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67D0ADDC-787D-4733-9E38-44FF6E66143C}">
      <dgm:prSet/>
      <dgm:spPr/>
      <dgm:t>
        <a:bodyPr/>
        <a:lstStyle/>
        <a:p>
          <a:r>
            <a:rPr lang="en-US">
              <a:latin typeface="Arial Rounded MT Bold" panose="020F0704030504030204" pitchFamily="34" charset="0"/>
            </a:rPr>
            <a:t>Additions</a:t>
          </a:r>
        </a:p>
      </dgm:t>
    </dgm:pt>
    <dgm:pt modelId="{98640EC0-14CB-415D-AB29-B7684CA8A09B}" type="parTrans" cxnId="{671596CD-41E2-46F9-8C09-56ACB7CF0D46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E4B0D504-9F05-4729-BE23-995F1CC9F2B3}" type="sibTrans" cxnId="{671596CD-41E2-46F9-8C09-56ACB7CF0D46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0F825B91-4756-4483-92BC-66C8EC874E71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Glue on meshing for holes</a:t>
          </a:r>
        </a:p>
      </dgm:t>
    </dgm:pt>
    <dgm:pt modelId="{ABB1142F-4A9D-48C4-8DDF-8F6B9D1B05D4}" type="parTrans" cxnId="{282AC8B0-CCA3-4EBA-8928-9C60A3B38106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CC0FE093-7E46-4351-A2A5-177A25A00061}" type="sibTrans" cxnId="{282AC8B0-CCA3-4EBA-8928-9C60A3B38106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DE391655-796E-44C5-B0CA-B8B5E8A8B845}">
      <dgm:prSet/>
      <dgm:spPr/>
      <dgm:t>
        <a:bodyPr/>
        <a:lstStyle/>
        <a:p>
          <a:r>
            <a:rPr lang="en-US">
              <a:latin typeface="Arial Rounded MT Bold" panose="020F0704030504030204" pitchFamily="34" charset="0"/>
            </a:rPr>
            <a:t>Full assembly</a:t>
          </a:r>
        </a:p>
      </dgm:t>
    </dgm:pt>
    <dgm:pt modelId="{4BACA799-7566-4130-A8CF-53D12D386815}" type="parTrans" cxnId="{0B2F5987-8D17-4A66-98F4-E0E57A3E7C2F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3B769FE9-754B-412A-BC87-A4958FC020AE}" type="sibTrans" cxnId="{0B2F5987-8D17-4A66-98F4-E0E57A3E7C2F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9429CEF9-9975-4A04-AC77-C41C76F60EAB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Components attaches to sleds that go into the rails</a:t>
          </a:r>
        </a:p>
      </dgm:t>
    </dgm:pt>
    <dgm:pt modelId="{A9C9648A-C8D6-4A65-B18A-D62C6494F7E5}" type="parTrans" cxnId="{F77226FF-3A62-4BB3-9ED6-156E1362F1DE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044DFF0B-EE8F-4B3A-9B32-29D9F20AB91E}" type="sibTrans" cxnId="{F77226FF-3A62-4BB3-9ED6-156E1362F1DE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8FFD4405-393A-4BE3-B991-AD75C0B13FE1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Glue on 6mm x 3mm neodymium magnets</a:t>
          </a:r>
        </a:p>
      </dgm:t>
    </dgm:pt>
    <dgm:pt modelId="{6A02F364-AE83-4587-8AED-FB0D97235221}" type="parTrans" cxnId="{E98A8B27-7D84-4F70-B7FA-4309A0888CF2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40A4F0ED-36C8-4A66-8CDC-ECA9FD414C1B}" type="sibTrans" cxnId="{E98A8B27-7D84-4F70-B7FA-4309A0888CF2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0AD50787-DEA9-4ECB-B084-9F70862FF486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Spacers to hold them in place </a:t>
          </a:r>
        </a:p>
      </dgm:t>
    </dgm:pt>
    <dgm:pt modelId="{B50FD2F0-17FE-4E8B-B305-7F63C6757F98}" type="parTrans" cxnId="{F75A0DE8-9A7B-40DF-A1BA-965C9CE593A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DA1E2F44-CA61-4EBC-B422-2B113EC6DF12}" type="sibTrans" cxnId="{F75A0DE8-9A7B-40DF-A1BA-965C9CE593A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4E9C8B49-82D4-4586-AF34-E168F0E20145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Designed for 3D printing</a:t>
          </a:r>
        </a:p>
      </dgm:t>
    </dgm:pt>
    <dgm:pt modelId="{DC17E62E-E0A1-45CE-89EE-E9411211E8B1}" type="parTrans" cxnId="{77CE40D9-3CA3-44C8-9D4D-ECCFB3764ED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3E41659E-BE11-4CD3-AFC1-59560C5A93F8}" type="sibTrans" cxnId="{77CE40D9-3CA3-44C8-9D4D-ECCFB3764ED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2277E6FB-B97A-4AE5-980C-9678E5B72860}" type="pres">
      <dgm:prSet presAssocID="{C88BC7CC-F48B-40B3-B9EA-2F0269AC62D2}" presName="Name0" presStyleCnt="0">
        <dgm:presLayoutVars>
          <dgm:dir/>
          <dgm:animLvl val="lvl"/>
          <dgm:resizeHandles val="exact"/>
        </dgm:presLayoutVars>
      </dgm:prSet>
      <dgm:spPr/>
    </dgm:pt>
    <dgm:pt modelId="{796B72C8-5F77-4138-A70C-1D5A13CC42EE}" type="pres">
      <dgm:prSet presAssocID="{011BD641-0648-4948-9DB3-45CD29D399F6}" presName="linNode" presStyleCnt="0"/>
      <dgm:spPr/>
    </dgm:pt>
    <dgm:pt modelId="{F63574CD-BBB8-4809-ABC3-4D37637BC8F1}" type="pres">
      <dgm:prSet presAssocID="{011BD641-0648-4948-9DB3-45CD29D399F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8F5DE1BA-D1C0-497D-B55A-49FD66B2E603}" type="pres">
      <dgm:prSet presAssocID="{011BD641-0648-4948-9DB3-45CD29D399F6}" presName="descendantText" presStyleLbl="alignAccFollowNode1" presStyleIdx="0" presStyleCnt="4">
        <dgm:presLayoutVars>
          <dgm:bulletEnabled val="1"/>
        </dgm:presLayoutVars>
      </dgm:prSet>
      <dgm:spPr/>
    </dgm:pt>
    <dgm:pt modelId="{BFB3ABF5-50FC-4393-97EC-4AA347EF875A}" type="pres">
      <dgm:prSet presAssocID="{EF98DBEB-8C25-48DD-8274-502355022DD2}" presName="sp" presStyleCnt="0"/>
      <dgm:spPr/>
    </dgm:pt>
    <dgm:pt modelId="{26779975-56F3-40E4-95E7-F10DA430E33C}" type="pres">
      <dgm:prSet presAssocID="{96E2127E-170A-427B-9A34-9C7FC132D6DE}" presName="linNode" presStyleCnt="0"/>
      <dgm:spPr/>
    </dgm:pt>
    <dgm:pt modelId="{48037213-AB25-4069-91F5-E6007258061D}" type="pres">
      <dgm:prSet presAssocID="{96E2127E-170A-427B-9A34-9C7FC132D6D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DF18F914-2B26-4E6A-BC9C-6C8165BA5770}" type="pres">
      <dgm:prSet presAssocID="{96E2127E-170A-427B-9A34-9C7FC132D6DE}" presName="descendantText" presStyleLbl="alignAccFollowNode1" presStyleIdx="1" presStyleCnt="4">
        <dgm:presLayoutVars>
          <dgm:bulletEnabled val="1"/>
        </dgm:presLayoutVars>
      </dgm:prSet>
      <dgm:spPr/>
    </dgm:pt>
    <dgm:pt modelId="{8AB7DB9E-1885-4B00-9190-7F3E5D6732B3}" type="pres">
      <dgm:prSet presAssocID="{4CE05FF0-8046-4092-8743-BAE79BE92786}" presName="sp" presStyleCnt="0"/>
      <dgm:spPr/>
    </dgm:pt>
    <dgm:pt modelId="{BBF02DBB-124D-4EA6-8619-3AB5D4F65DEB}" type="pres">
      <dgm:prSet presAssocID="{67D0ADDC-787D-4733-9E38-44FF6E66143C}" presName="linNode" presStyleCnt="0"/>
      <dgm:spPr/>
    </dgm:pt>
    <dgm:pt modelId="{C6F2D13B-2095-428B-B0BD-91345272D299}" type="pres">
      <dgm:prSet presAssocID="{67D0ADDC-787D-4733-9E38-44FF6E66143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804611F9-337C-4C0F-8033-7105BC346137}" type="pres">
      <dgm:prSet presAssocID="{67D0ADDC-787D-4733-9E38-44FF6E66143C}" presName="descendantText" presStyleLbl="alignAccFollowNode1" presStyleIdx="2" presStyleCnt="4">
        <dgm:presLayoutVars>
          <dgm:bulletEnabled val="1"/>
        </dgm:presLayoutVars>
      </dgm:prSet>
      <dgm:spPr/>
    </dgm:pt>
    <dgm:pt modelId="{77309914-4753-4FFC-8DC3-7210D2B2A8BC}" type="pres">
      <dgm:prSet presAssocID="{E4B0D504-9F05-4729-BE23-995F1CC9F2B3}" presName="sp" presStyleCnt="0"/>
      <dgm:spPr/>
    </dgm:pt>
    <dgm:pt modelId="{2B0A3AD8-D9F1-42A2-A7A9-2FA95394CD81}" type="pres">
      <dgm:prSet presAssocID="{DE391655-796E-44C5-B0CA-B8B5E8A8B845}" presName="linNode" presStyleCnt="0"/>
      <dgm:spPr/>
    </dgm:pt>
    <dgm:pt modelId="{FF124135-EA76-4F91-A585-C5366866D2D8}" type="pres">
      <dgm:prSet presAssocID="{DE391655-796E-44C5-B0CA-B8B5E8A8B845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6E0A3433-59CE-4A2C-9E23-38CB5C3E9B34}" type="pres">
      <dgm:prSet presAssocID="{DE391655-796E-44C5-B0CA-B8B5E8A8B84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E98A8B27-7D84-4F70-B7FA-4309A0888CF2}" srcId="{67D0ADDC-787D-4733-9E38-44FF6E66143C}" destId="{8FFD4405-393A-4BE3-B991-AD75C0B13FE1}" srcOrd="1" destOrd="0" parTransId="{6A02F364-AE83-4587-8AED-FB0D97235221}" sibTransId="{40A4F0ED-36C8-4A66-8CDC-ECA9FD414C1B}"/>
    <dgm:cxn modelId="{42F4775B-D386-4DE8-80BD-2F67B70DD3D5}" type="presOf" srcId="{011BD641-0648-4948-9DB3-45CD29D399F6}" destId="{F63574CD-BBB8-4809-ABC3-4D37637BC8F1}" srcOrd="0" destOrd="0" presId="urn:microsoft.com/office/officeart/2005/8/layout/vList5"/>
    <dgm:cxn modelId="{90363241-4D95-4F37-8043-6246BE19380C}" type="presOf" srcId="{9429CEF9-9975-4A04-AC77-C41C76F60EAB}" destId="{6E0A3433-59CE-4A2C-9E23-38CB5C3E9B34}" srcOrd="0" destOrd="0" presId="urn:microsoft.com/office/officeart/2005/8/layout/vList5"/>
    <dgm:cxn modelId="{F811E661-FD5E-48AD-8712-1AED4DC66869}" srcId="{96E2127E-170A-427B-9A34-9C7FC132D6DE}" destId="{FA00AF1C-246A-4406-B240-0547DF5D96E8}" srcOrd="0" destOrd="0" parTransId="{F9D5DC3C-A796-4F80-BBEE-4CCB5274FB40}" sibTransId="{CA8A6F17-6024-4240-85C1-BEEE3A2E8B71}"/>
    <dgm:cxn modelId="{E44C4645-2963-4196-BE7B-F0A59B6C29A9}" type="presOf" srcId="{8FFD4405-393A-4BE3-B991-AD75C0B13FE1}" destId="{804611F9-337C-4C0F-8033-7105BC346137}" srcOrd="0" destOrd="1" presId="urn:microsoft.com/office/officeart/2005/8/layout/vList5"/>
    <dgm:cxn modelId="{EE543574-3E16-4A02-8017-1194FAA6CDBA}" type="presOf" srcId="{C88BC7CC-F48B-40B3-B9EA-2F0269AC62D2}" destId="{2277E6FB-B97A-4AE5-980C-9678E5B72860}" srcOrd="0" destOrd="0" presId="urn:microsoft.com/office/officeart/2005/8/layout/vList5"/>
    <dgm:cxn modelId="{B13DCE56-758E-498D-84D1-548C4A298FBF}" type="presOf" srcId="{67D0ADDC-787D-4733-9E38-44FF6E66143C}" destId="{C6F2D13B-2095-428B-B0BD-91345272D299}" srcOrd="0" destOrd="0" presId="urn:microsoft.com/office/officeart/2005/8/layout/vList5"/>
    <dgm:cxn modelId="{953A2981-7624-426C-9C23-6F957DC399AF}" type="presOf" srcId="{0AD50787-DEA9-4ECB-B084-9F70862FF486}" destId="{6E0A3433-59CE-4A2C-9E23-38CB5C3E9B34}" srcOrd="0" destOrd="1" presId="urn:microsoft.com/office/officeart/2005/8/layout/vList5"/>
    <dgm:cxn modelId="{734D3781-A1E8-4C20-9C24-9EE49B22B441}" type="presOf" srcId="{DE391655-796E-44C5-B0CA-B8B5E8A8B845}" destId="{FF124135-EA76-4F91-A585-C5366866D2D8}" srcOrd="0" destOrd="0" presId="urn:microsoft.com/office/officeart/2005/8/layout/vList5"/>
    <dgm:cxn modelId="{0B2F5987-8D17-4A66-98F4-E0E57A3E7C2F}" srcId="{C88BC7CC-F48B-40B3-B9EA-2F0269AC62D2}" destId="{DE391655-796E-44C5-B0CA-B8B5E8A8B845}" srcOrd="3" destOrd="0" parTransId="{4BACA799-7566-4130-A8CF-53D12D386815}" sibTransId="{3B769FE9-754B-412A-BC87-A4958FC020AE}"/>
    <dgm:cxn modelId="{86B6838A-2751-4F06-8860-37C5B9F92A43}" type="presOf" srcId="{0F825B91-4756-4483-92BC-66C8EC874E71}" destId="{804611F9-337C-4C0F-8033-7105BC346137}" srcOrd="0" destOrd="0" presId="urn:microsoft.com/office/officeart/2005/8/layout/vList5"/>
    <dgm:cxn modelId="{7189868E-CE38-4F16-A1BF-95F4CCF8045B}" srcId="{C88BC7CC-F48B-40B3-B9EA-2F0269AC62D2}" destId="{011BD641-0648-4948-9DB3-45CD29D399F6}" srcOrd="0" destOrd="0" parTransId="{9056F353-0E3D-445A-9078-A2767ADC0774}" sibTransId="{EF98DBEB-8C25-48DD-8274-502355022DD2}"/>
    <dgm:cxn modelId="{61267294-ED26-4B3E-8101-7AAA67607C2C}" type="presOf" srcId="{4E9C8B49-82D4-4586-AF34-E168F0E20145}" destId="{DF18F914-2B26-4E6A-BC9C-6C8165BA5770}" srcOrd="0" destOrd="1" presId="urn:microsoft.com/office/officeart/2005/8/layout/vList5"/>
    <dgm:cxn modelId="{0A6ED9A2-41D4-4E0C-9E2A-1C62C096B359}" type="presOf" srcId="{FA00AF1C-246A-4406-B240-0547DF5D96E8}" destId="{DF18F914-2B26-4E6A-BC9C-6C8165BA5770}" srcOrd="0" destOrd="0" presId="urn:microsoft.com/office/officeart/2005/8/layout/vList5"/>
    <dgm:cxn modelId="{282AC8B0-CCA3-4EBA-8928-9C60A3B38106}" srcId="{67D0ADDC-787D-4733-9E38-44FF6E66143C}" destId="{0F825B91-4756-4483-92BC-66C8EC874E71}" srcOrd="0" destOrd="0" parTransId="{ABB1142F-4A9D-48C4-8DDF-8F6B9D1B05D4}" sibTransId="{CC0FE093-7E46-4351-A2A5-177A25A00061}"/>
    <dgm:cxn modelId="{6E100CBD-FFBA-4F21-BE75-209D9071AC8F}" type="presOf" srcId="{8AC6CBED-0D1F-488C-9094-391A98246A67}" destId="{8F5DE1BA-D1C0-497D-B55A-49FD66B2E603}" srcOrd="0" destOrd="0" presId="urn:microsoft.com/office/officeart/2005/8/layout/vList5"/>
    <dgm:cxn modelId="{666B44C0-5438-416F-A048-A4113D992983}" srcId="{011BD641-0648-4948-9DB3-45CD29D399F6}" destId="{8AC6CBED-0D1F-488C-9094-391A98246A67}" srcOrd="0" destOrd="0" parTransId="{E72129BE-8885-4AF4-A5AA-B73C7A206234}" sibTransId="{BEA977D1-325A-4AC5-BE3D-F41FC1B603E8}"/>
    <dgm:cxn modelId="{671596CD-41E2-46F9-8C09-56ACB7CF0D46}" srcId="{C88BC7CC-F48B-40B3-B9EA-2F0269AC62D2}" destId="{67D0ADDC-787D-4733-9E38-44FF6E66143C}" srcOrd="2" destOrd="0" parTransId="{98640EC0-14CB-415D-AB29-B7684CA8A09B}" sibTransId="{E4B0D504-9F05-4729-BE23-995F1CC9F2B3}"/>
    <dgm:cxn modelId="{77CE40D9-3CA3-44C8-9D4D-ECCFB3764EDB}" srcId="{96E2127E-170A-427B-9A34-9C7FC132D6DE}" destId="{4E9C8B49-82D4-4586-AF34-E168F0E20145}" srcOrd="1" destOrd="0" parTransId="{DC17E62E-E0A1-45CE-89EE-E9411211E8B1}" sibTransId="{3E41659E-BE11-4CD3-AFC1-59560C5A93F8}"/>
    <dgm:cxn modelId="{F75A0DE8-9A7B-40DF-A1BA-965C9CE593AB}" srcId="{DE391655-796E-44C5-B0CA-B8B5E8A8B845}" destId="{0AD50787-DEA9-4ECB-B084-9F70862FF486}" srcOrd="1" destOrd="0" parTransId="{B50FD2F0-17FE-4E8B-B305-7F63C6757F98}" sibTransId="{DA1E2F44-CA61-4EBC-B422-2B113EC6DF12}"/>
    <dgm:cxn modelId="{C91906F7-A55C-46F4-8BFC-53C37DE0949F}" type="presOf" srcId="{96E2127E-170A-427B-9A34-9C7FC132D6DE}" destId="{48037213-AB25-4069-91F5-E6007258061D}" srcOrd="0" destOrd="0" presId="urn:microsoft.com/office/officeart/2005/8/layout/vList5"/>
    <dgm:cxn modelId="{84DF13FC-DB5E-4C4E-9CC2-567D963DB071}" srcId="{C88BC7CC-F48B-40B3-B9EA-2F0269AC62D2}" destId="{96E2127E-170A-427B-9A34-9C7FC132D6DE}" srcOrd="1" destOrd="0" parTransId="{CAE8CD78-CFC7-4009-88C6-DFC22498AE49}" sibTransId="{4CE05FF0-8046-4092-8743-BAE79BE92786}"/>
    <dgm:cxn modelId="{F77226FF-3A62-4BB3-9ED6-156E1362F1DE}" srcId="{DE391655-796E-44C5-B0CA-B8B5E8A8B845}" destId="{9429CEF9-9975-4A04-AC77-C41C76F60EAB}" srcOrd="0" destOrd="0" parTransId="{A9C9648A-C8D6-4A65-B18A-D62C6494F7E5}" sibTransId="{044DFF0B-EE8F-4B3A-9B32-29D9F20AB91E}"/>
    <dgm:cxn modelId="{9F75CAD4-3266-4FDB-BA7A-1352490B4FCB}" type="presParOf" srcId="{2277E6FB-B97A-4AE5-980C-9678E5B72860}" destId="{796B72C8-5F77-4138-A70C-1D5A13CC42EE}" srcOrd="0" destOrd="0" presId="urn:microsoft.com/office/officeart/2005/8/layout/vList5"/>
    <dgm:cxn modelId="{592DAFBB-1531-4E53-AA64-B29B8450E9B2}" type="presParOf" srcId="{796B72C8-5F77-4138-A70C-1D5A13CC42EE}" destId="{F63574CD-BBB8-4809-ABC3-4D37637BC8F1}" srcOrd="0" destOrd="0" presId="urn:microsoft.com/office/officeart/2005/8/layout/vList5"/>
    <dgm:cxn modelId="{A6FD8360-57D0-441F-91BE-0D6BE5A3B48E}" type="presParOf" srcId="{796B72C8-5F77-4138-A70C-1D5A13CC42EE}" destId="{8F5DE1BA-D1C0-497D-B55A-49FD66B2E603}" srcOrd="1" destOrd="0" presId="urn:microsoft.com/office/officeart/2005/8/layout/vList5"/>
    <dgm:cxn modelId="{61779E1A-101D-4ECE-A5B8-356A84F77F44}" type="presParOf" srcId="{2277E6FB-B97A-4AE5-980C-9678E5B72860}" destId="{BFB3ABF5-50FC-4393-97EC-4AA347EF875A}" srcOrd="1" destOrd="0" presId="urn:microsoft.com/office/officeart/2005/8/layout/vList5"/>
    <dgm:cxn modelId="{FBF9F5DD-05BA-40C9-99BC-1D8CC7DF70D2}" type="presParOf" srcId="{2277E6FB-B97A-4AE5-980C-9678E5B72860}" destId="{26779975-56F3-40E4-95E7-F10DA430E33C}" srcOrd="2" destOrd="0" presId="urn:microsoft.com/office/officeart/2005/8/layout/vList5"/>
    <dgm:cxn modelId="{86248A8C-031F-46E9-954C-BF1C6845AF42}" type="presParOf" srcId="{26779975-56F3-40E4-95E7-F10DA430E33C}" destId="{48037213-AB25-4069-91F5-E6007258061D}" srcOrd="0" destOrd="0" presId="urn:microsoft.com/office/officeart/2005/8/layout/vList5"/>
    <dgm:cxn modelId="{BFE65B36-C6FB-4B4C-B2A2-87F9178BDB8C}" type="presParOf" srcId="{26779975-56F3-40E4-95E7-F10DA430E33C}" destId="{DF18F914-2B26-4E6A-BC9C-6C8165BA5770}" srcOrd="1" destOrd="0" presId="urn:microsoft.com/office/officeart/2005/8/layout/vList5"/>
    <dgm:cxn modelId="{A73183EB-3F61-421F-A89B-D792A2DBD3C2}" type="presParOf" srcId="{2277E6FB-B97A-4AE5-980C-9678E5B72860}" destId="{8AB7DB9E-1885-4B00-9190-7F3E5D6732B3}" srcOrd="3" destOrd="0" presId="urn:microsoft.com/office/officeart/2005/8/layout/vList5"/>
    <dgm:cxn modelId="{49DB7250-4489-4589-8AF4-38BC2D71EB47}" type="presParOf" srcId="{2277E6FB-B97A-4AE5-980C-9678E5B72860}" destId="{BBF02DBB-124D-4EA6-8619-3AB5D4F65DEB}" srcOrd="4" destOrd="0" presId="urn:microsoft.com/office/officeart/2005/8/layout/vList5"/>
    <dgm:cxn modelId="{A4CBE9DC-8DFF-458F-9DBF-31A3C318A1B6}" type="presParOf" srcId="{BBF02DBB-124D-4EA6-8619-3AB5D4F65DEB}" destId="{C6F2D13B-2095-428B-B0BD-91345272D299}" srcOrd="0" destOrd="0" presId="urn:microsoft.com/office/officeart/2005/8/layout/vList5"/>
    <dgm:cxn modelId="{47136EAB-2340-4DE3-8E18-D753CF6D3767}" type="presParOf" srcId="{BBF02DBB-124D-4EA6-8619-3AB5D4F65DEB}" destId="{804611F9-337C-4C0F-8033-7105BC346137}" srcOrd="1" destOrd="0" presId="urn:microsoft.com/office/officeart/2005/8/layout/vList5"/>
    <dgm:cxn modelId="{7A8A6CE0-1C71-4FA4-B0F4-F15AC5C8FA9A}" type="presParOf" srcId="{2277E6FB-B97A-4AE5-980C-9678E5B72860}" destId="{77309914-4753-4FFC-8DC3-7210D2B2A8BC}" srcOrd="5" destOrd="0" presId="urn:microsoft.com/office/officeart/2005/8/layout/vList5"/>
    <dgm:cxn modelId="{6050FC32-48F0-44C9-B506-144528BB4F89}" type="presParOf" srcId="{2277E6FB-B97A-4AE5-980C-9678E5B72860}" destId="{2B0A3AD8-D9F1-42A2-A7A9-2FA95394CD81}" srcOrd="6" destOrd="0" presId="urn:microsoft.com/office/officeart/2005/8/layout/vList5"/>
    <dgm:cxn modelId="{BF0CBDED-7570-4537-810C-11CBCD333F94}" type="presParOf" srcId="{2B0A3AD8-D9F1-42A2-A7A9-2FA95394CD81}" destId="{FF124135-EA76-4F91-A585-C5366866D2D8}" srcOrd="0" destOrd="0" presId="urn:microsoft.com/office/officeart/2005/8/layout/vList5"/>
    <dgm:cxn modelId="{DA82103F-322B-4964-A18D-13215355E11F}" type="presParOf" srcId="{2B0A3AD8-D9F1-42A2-A7A9-2FA95394CD81}" destId="{6E0A3433-59CE-4A2C-9E23-38CB5C3E9B3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8BC7CC-F48B-40B3-B9EA-2F0269AC62D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1BD641-0648-4948-9DB3-45CD29D399F6}">
      <dgm:prSet/>
      <dgm:spPr/>
      <dgm:t>
        <a:bodyPr/>
        <a:lstStyle/>
        <a:p>
          <a:r>
            <a:rPr lang="en-US">
              <a:latin typeface="Arial Rounded MT Bold" panose="020F0704030504030204" pitchFamily="34" charset="0"/>
            </a:rPr>
            <a:t>Modularity</a:t>
          </a:r>
        </a:p>
      </dgm:t>
    </dgm:pt>
    <dgm:pt modelId="{9056F353-0E3D-445A-9078-A2767ADC0774}" type="parTrans" cxnId="{7189868E-CE38-4F16-A1BF-95F4CCF8045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EF98DBEB-8C25-48DD-8274-502355022DD2}" type="sibTrans" cxnId="{7189868E-CE38-4F16-A1BF-95F4CCF8045B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8AC6CBED-0D1F-488C-9094-391A98246A67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Able to incorporate various features</a:t>
          </a:r>
        </a:p>
      </dgm:t>
    </dgm:pt>
    <dgm:pt modelId="{E72129BE-8885-4AF4-A5AA-B73C7A206234}" type="parTrans" cxnId="{666B44C0-5438-416F-A048-A4113D992983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BEA977D1-325A-4AC5-BE3D-F41FC1B603E8}" type="sibTrans" cxnId="{666B44C0-5438-416F-A048-A4113D992983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96E2127E-170A-427B-9A34-9C7FC132D6DE}">
      <dgm:prSet/>
      <dgm:spPr/>
      <dgm:t>
        <a:bodyPr/>
        <a:lstStyle/>
        <a:p>
          <a:r>
            <a:rPr lang="en-US">
              <a:latin typeface="Arial Rounded MT Bold" panose="020F0704030504030204" pitchFamily="34" charset="0"/>
            </a:rPr>
            <a:t>Longevity</a:t>
          </a:r>
        </a:p>
      </dgm:t>
    </dgm:pt>
    <dgm:pt modelId="{CAE8CD78-CFC7-4009-88C6-DFC22498AE49}" type="parTrans" cxnId="{84DF13FC-DB5E-4C4E-9CC2-567D963DB07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4CE05FF0-8046-4092-8743-BAE79BE92786}" type="sibTrans" cxnId="{84DF13FC-DB5E-4C4E-9CC2-567D963DB071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FA00AF1C-246A-4406-B240-0547DF5D96E8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Made of ASA</a:t>
          </a:r>
        </a:p>
      </dgm:t>
    </dgm:pt>
    <dgm:pt modelId="{F9D5DC3C-A796-4F80-BBEE-4CCB5274FB40}" type="parTrans" cxnId="{F811E661-FD5E-48AD-8712-1AED4DC66869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CA8A6F17-6024-4240-85C1-BEEE3A2E8B71}" type="sibTrans" cxnId="{F811E661-FD5E-48AD-8712-1AED4DC66869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6A675AC6-D6C1-474B-A80C-F2DDB82AF9BD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Features netting around holes to prevent infestation</a:t>
          </a:r>
        </a:p>
      </dgm:t>
    </dgm:pt>
    <dgm:pt modelId="{8D437C6B-AAA2-472B-A6EA-A552241261A1}" type="parTrans" cxnId="{6EA278AD-3AE7-4C66-9728-82B3F489A3AA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702A9628-688E-41DC-9F5A-80550947B8C3}" type="sibTrans" cxnId="{6EA278AD-3AE7-4C66-9728-82B3F489A3AA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67D0ADDC-787D-4733-9E38-44FF6E66143C}">
      <dgm:prSet/>
      <dgm:spPr/>
      <dgm:t>
        <a:bodyPr/>
        <a:lstStyle/>
        <a:p>
          <a:r>
            <a:rPr lang="en-US">
              <a:latin typeface="Arial Rounded MT Bold" panose="020F0704030504030204" pitchFamily="34" charset="0"/>
            </a:rPr>
            <a:t>Accessibility</a:t>
          </a:r>
        </a:p>
      </dgm:t>
    </dgm:pt>
    <dgm:pt modelId="{98640EC0-14CB-415D-AB29-B7684CA8A09B}" type="parTrans" cxnId="{671596CD-41E2-46F9-8C09-56ACB7CF0D46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E4B0D504-9F05-4729-BE23-995F1CC9F2B3}" type="sibTrans" cxnId="{671596CD-41E2-46F9-8C09-56ACB7CF0D46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0F825B91-4756-4483-92BC-66C8EC874E71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Easy to maintain components</a:t>
          </a:r>
        </a:p>
      </dgm:t>
    </dgm:pt>
    <dgm:pt modelId="{ABB1142F-4A9D-48C4-8DDF-8F6B9D1B05D4}" type="parTrans" cxnId="{282AC8B0-CCA3-4EBA-8928-9C60A3B38106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CC0FE093-7E46-4351-A2A5-177A25A00061}" type="sibTrans" cxnId="{282AC8B0-CCA3-4EBA-8928-9C60A3B38106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DE391655-796E-44C5-B0CA-B8B5E8A8B845}">
      <dgm:prSet/>
      <dgm:spPr/>
      <dgm:t>
        <a:bodyPr/>
        <a:lstStyle/>
        <a:p>
          <a:r>
            <a:rPr lang="en-US">
              <a:latin typeface="Arial Rounded MT Bold" panose="020F0704030504030204" pitchFamily="34" charset="0"/>
            </a:rPr>
            <a:t>Simplicity</a:t>
          </a:r>
        </a:p>
      </dgm:t>
    </dgm:pt>
    <dgm:pt modelId="{4BACA799-7566-4130-A8CF-53D12D386815}" type="parTrans" cxnId="{0B2F5987-8D17-4A66-98F4-E0E57A3E7C2F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3B769FE9-754B-412A-BC87-A4958FC020AE}" type="sibTrans" cxnId="{0B2F5987-8D17-4A66-98F4-E0E57A3E7C2F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9429CEF9-9975-4A04-AC77-C41C76F60EAB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Minimal assembly needed</a:t>
          </a:r>
        </a:p>
      </dgm:t>
    </dgm:pt>
    <dgm:pt modelId="{A9C9648A-C8D6-4A65-B18A-D62C6494F7E5}" type="parTrans" cxnId="{F77226FF-3A62-4BB3-9ED6-156E1362F1DE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044DFF0B-EE8F-4B3A-9B32-29D9F20AB91E}" type="sibTrans" cxnId="{F77226FF-3A62-4BB3-9ED6-156E1362F1DE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83C12739-BBCD-4BB7-810B-3D76FBDC828E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Anyone can create more with their 3d printer</a:t>
          </a:r>
        </a:p>
      </dgm:t>
    </dgm:pt>
    <dgm:pt modelId="{CC4A0E9F-54B5-47D4-A3C9-4C89A03ADB6F}" type="parTrans" cxnId="{25B6DEAD-7940-49E0-95B4-6873F0AF2502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9B038A44-AB22-4A00-9E72-F13585E183C9}" type="sibTrans" cxnId="{25B6DEAD-7940-49E0-95B4-6873F0AF2502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C223C130-BECC-4D34-AB69-6CBC6DAD8313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Easy addition and removal of features</a:t>
          </a:r>
        </a:p>
      </dgm:t>
    </dgm:pt>
    <dgm:pt modelId="{0E2BA119-5DB2-4BCE-8D3D-40993AEF2860}" type="parTrans" cxnId="{D4288744-A953-4BCD-AEE5-3EF61D93EC24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1D37122B-C7D4-4EE5-850F-D558CD3729E0}" type="sibTrans" cxnId="{D4288744-A953-4BCD-AEE5-3EF61D93EC24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70958379-74A9-4F6B-B8DE-B6782E0F1352}">
      <dgm:prSet custT="1"/>
      <dgm:spPr/>
      <dgm:t>
        <a:bodyPr/>
        <a:lstStyle/>
        <a:p>
          <a:r>
            <a:rPr lang="en-US" sz="1600">
              <a:latin typeface="Arial Rounded MT Bold" panose="020F0704030504030204" pitchFamily="34" charset="0"/>
            </a:rPr>
            <a:t>Ample amounts of space</a:t>
          </a:r>
        </a:p>
      </dgm:t>
    </dgm:pt>
    <dgm:pt modelId="{6CBD28B5-8FD4-4DF5-8F70-FC8F2CC81637}" type="parTrans" cxnId="{4FCE5699-BF3F-4B75-BB2B-6AAF64AFDC1A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7199EFF0-F3D2-4271-8D5D-C45E80EF4683}" type="sibTrans" cxnId="{4FCE5699-BF3F-4B75-BB2B-6AAF64AFDC1A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2277E6FB-B97A-4AE5-980C-9678E5B72860}" type="pres">
      <dgm:prSet presAssocID="{C88BC7CC-F48B-40B3-B9EA-2F0269AC62D2}" presName="Name0" presStyleCnt="0">
        <dgm:presLayoutVars>
          <dgm:dir/>
          <dgm:animLvl val="lvl"/>
          <dgm:resizeHandles val="exact"/>
        </dgm:presLayoutVars>
      </dgm:prSet>
      <dgm:spPr/>
    </dgm:pt>
    <dgm:pt modelId="{796B72C8-5F77-4138-A70C-1D5A13CC42EE}" type="pres">
      <dgm:prSet presAssocID="{011BD641-0648-4948-9DB3-45CD29D399F6}" presName="linNode" presStyleCnt="0"/>
      <dgm:spPr/>
    </dgm:pt>
    <dgm:pt modelId="{F63574CD-BBB8-4809-ABC3-4D37637BC8F1}" type="pres">
      <dgm:prSet presAssocID="{011BD641-0648-4948-9DB3-45CD29D399F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8F5DE1BA-D1C0-497D-B55A-49FD66B2E603}" type="pres">
      <dgm:prSet presAssocID="{011BD641-0648-4948-9DB3-45CD29D399F6}" presName="descendantText" presStyleLbl="alignAccFollowNode1" presStyleIdx="0" presStyleCnt="4" custScaleY="113445">
        <dgm:presLayoutVars>
          <dgm:bulletEnabled val="1"/>
        </dgm:presLayoutVars>
      </dgm:prSet>
      <dgm:spPr/>
    </dgm:pt>
    <dgm:pt modelId="{BFB3ABF5-50FC-4393-97EC-4AA347EF875A}" type="pres">
      <dgm:prSet presAssocID="{EF98DBEB-8C25-48DD-8274-502355022DD2}" presName="sp" presStyleCnt="0"/>
      <dgm:spPr/>
    </dgm:pt>
    <dgm:pt modelId="{26779975-56F3-40E4-95E7-F10DA430E33C}" type="pres">
      <dgm:prSet presAssocID="{96E2127E-170A-427B-9A34-9C7FC132D6DE}" presName="linNode" presStyleCnt="0"/>
      <dgm:spPr/>
    </dgm:pt>
    <dgm:pt modelId="{48037213-AB25-4069-91F5-E6007258061D}" type="pres">
      <dgm:prSet presAssocID="{96E2127E-170A-427B-9A34-9C7FC132D6D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DF18F914-2B26-4E6A-BC9C-6C8165BA5770}" type="pres">
      <dgm:prSet presAssocID="{96E2127E-170A-427B-9A34-9C7FC132D6DE}" presName="descendantText" presStyleLbl="alignAccFollowNode1" presStyleIdx="1" presStyleCnt="4">
        <dgm:presLayoutVars>
          <dgm:bulletEnabled val="1"/>
        </dgm:presLayoutVars>
      </dgm:prSet>
      <dgm:spPr/>
    </dgm:pt>
    <dgm:pt modelId="{8AB7DB9E-1885-4B00-9190-7F3E5D6732B3}" type="pres">
      <dgm:prSet presAssocID="{4CE05FF0-8046-4092-8743-BAE79BE92786}" presName="sp" presStyleCnt="0"/>
      <dgm:spPr/>
    </dgm:pt>
    <dgm:pt modelId="{BBF02DBB-124D-4EA6-8619-3AB5D4F65DEB}" type="pres">
      <dgm:prSet presAssocID="{67D0ADDC-787D-4733-9E38-44FF6E66143C}" presName="linNode" presStyleCnt="0"/>
      <dgm:spPr/>
    </dgm:pt>
    <dgm:pt modelId="{C6F2D13B-2095-428B-B0BD-91345272D299}" type="pres">
      <dgm:prSet presAssocID="{67D0ADDC-787D-4733-9E38-44FF6E66143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804611F9-337C-4C0F-8033-7105BC346137}" type="pres">
      <dgm:prSet presAssocID="{67D0ADDC-787D-4733-9E38-44FF6E66143C}" presName="descendantText" presStyleLbl="alignAccFollowNode1" presStyleIdx="2" presStyleCnt="4">
        <dgm:presLayoutVars>
          <dgm:bulletEnabled val="1"/>
        </dgm:presLayoutVars>
      </dgm:prSet>
      <dgm:spPr/>
    </dgm:pt>
    <dgm:pt modelId="{77309914-4753-4FFC-8DC3-7210D2B2A8BC}" type="pres">
      <dgm:prSet presAssocID="{E4B0D504-9F05-4729-BE23-995F1CC9F2B3}" presName="sp" presStyleCnt="0"/>
      <dgm:spPr/>
    </dgm:pt>
    <dgm:pt modelId="{2B0A3AD8-D9F1-42A2-A7A9-2FA95394CD81}" type="pres">
      <dgm:prSet presAssocID="{DE391655-796E-44C5-B0CA-B8B5E8A8B845}" presName="linNode" presStyleCnt="0"/>
      <dgm:spPr/>
    </dgm:pt>
    <dgm:pt modelId="{FF124135-EA76-4F91-A585-C5366866D2D8}" type="pres">
      <dgm:prSet presAssocID="{DE391655-796E-44C5-B0CA-B8B5E8A8B845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6E0A3433-59CE-4A2C-9E23-38CB5C3E9B34}" type="pres">
      <dgm:prSet presAssocID="{DE391655-796E-44C5-B0CA-B8B5E8A8B84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AB9E5A04-375B-41B3-A960-82B26913E3C6}" type="presOf" srcId="{6A675AC6-D6C1-474B-A80C-F2DDB82AF9BD}" destId="{DF18F914-2B26-4E6A-BC9C-6C8165BA5770}" srcOrd="0" destOrd="1" presId="urn:microsoft.com/office/officeart/2005/8/layout/vList5"/>
    <dgm:cxn modelId="{47F0F221-0AA2-41BD-983A-44CA14C20323}" type="presOf" srcId="{C223C130-BECC-4D34-AB69-6CBC6DAD8313}" destId="{8F5DE1BA-D1C0-497D-B55A-49FD66B2E603}" srcOrd="0" destOrd="1" presId="urn:microsoft.com/office/officeart/2005/8/layout/vList5"/>
    <dgm:cxn modelId="{42F4775B-D386-4DE8-80BD-2F67B70DD3D5}" type="presOf" srcId="{011BD641-0648-4948-9DB3-45CD29D399F6}" destId="{F63574CD-BBB8-4809-ABC3-4D37637BC8F1}" srcOrd="0" destOrd="0" presId="urn:microsoft.com/office/officeart/2005/8/layout/vList5"/>
    <dgm:cxn modelId="{90363241-4D95-4F37-8043-6246BE19380C}" type="presOf" srcId="{9429CEF9-9975-4A04-AC77-C41C76F60EAB}" destId="{6E0A3433-59CE-4A2C-9E23-38CB5C3E9B34}" srcOrd="0" destOrd="0" presId="urn:microsoft.com/office/officeart/2005/8/layout/vList5"/>
    <dgm:cxn modelId="{F811E661-FD5E-48AD-8712-1AED4DC66869}" srcId="{96E2127E-170A-427B-9A34-9C7FC132D6DE}" destId="{FA00AF1C-246A-4406-B240-0547DF5D96E8}" srcOrd="0" destOrd="0" parTransId="{F9D5DC3C-A796-4F80-BBEE-4CCB5274FB40}" sibTransId="{CA8A6F17-6024-4240-85C1-BEEE3A2E8B71}"/>
    <dgm:cxn modelId="{D4288744-A953-4BCD-AEE5-3EF61D93EC24}" srcId="{011BD641-0648-4948-9DB3-45CD29D399F6}" destId="{C223C130-BECC-4D34-AB69-6CBC6DAD8313}" srcOrd="1" destOrd="0" parTransId="{0E2BA119-5DB2-4BCE-8D3D-40993AEF2860}" sibTransId="{1D37122B-C7D4-4EE5-850F-D558CD3729E0}"/>
    <dgm:cxn modelId="{8C653F4A-4551-45BE-8524-A7E182BE159F}" type="presOf" srcId="{83C12739-BBCD-4BB7-810B-3D76FBDC828E}" destId="{6E0A3433-59CE-4A2C-9E23-38CB5C3E9B34}" srcOrd="0" destOrd="1" presId="urn:microsoft.com/office/officeart/2005/8/layout/vList5"/>
    <dgm:cxn modelId="{EE543574-3E16-4A02-8017-1194FAA6CDBA}" type="presOf" srcId="{C88BC7CC-F48B-40B3-B9EA-2F0269AC62D2}" destId="{2277E6FB-B97A-4AE5-980C-9678E5B72860}" srcOrd="0" destOrd="0" presId="urn:microsoft.com/office/officeart/2005/8/layout/vList5"/>
    <dgm:cxn modelId="{B13DCE56-758E-498D-84D1-548C4A298FBF}" type="presOf" srcId="{67D0ADDC-787D-4733-9E38-44FF6E66143C}" destId="{C6F2D13B-2095-428B-B0BD-91345272D299}" srcOrd="0" destOrd="0" presId="urn:microsoft.com/office/officeart/2005/8/layout/vList5"/>
    <dgm:cxn modelId="{734D3781-A1E8-4C20-9C24-9EE49B22B441}" type="presOf" srcId="{DE391655-796E-44C5-B0CA-B8B5E8A8B845}" destId="{FF124135-EA76-4F91-A585-C5366866D2D8}" srcOrd="0" destOrd="0" presId="urn:microsoft.com/office/officeart/2005/8/layout/vList5"/>
    <dgm:cxn modelId="{0B2F5987-8D17-4A66-98F4-E0E57A3E7C2F}" srcId="{C88BC7CC-F48B-40B3-B9EA-2F0269AC62D2}" destId="{DE391655-796E-44C5-B0CA-B8B5E8A8B845}" srcOrd="3" destOrd="0" parTransId="{4BACA799-7566-4130-A8CF-53D12D386815}" sibTransId="{3B769FE9-754B-412A-BC87-A4958FC020AE}"/>
    <dgm:cxn modelId="{86B6838A-2751-4F06-8860-37C5B9F92A43}" type="presOf" srcId="{0F825B91-4756-4483-92BC-66C8EC874E71}" destId="{804611F9-337C-4C0F-8033-7105BC346137}" srcOrd="0" destOrd="0" presId="urn:microsoft.com/office/officeart/2005/8/layout/vList5"/>
    <dgm:cxn modelId="{7189868E-CE38-4F16-A1BF-95F4CCF8045B}" srcId="{C88BC7CC-F48B-40B3-B9EA-2F0269AC62D2}" destId="{011BD641-0648-4948-9DB3-45CD29D399F6}" srcOrd="0" destOrd="0" parTransId="{9056F353-0E3D-445A-9078-A2767ADC0774}" sibTransId="{EF98DBEB-8C25-48DD-8274-502355022DD2}"/>
    <dgm:cxn modelId="{4FCE5699-BF3F-4B75-BB2B-6AAF64AFDC1A}" srcId="{67D0ADDC-787D-4733-9E38-44FF6E66143C}" destId="{70958379-74A9-4F6B-B8DE-B6782E0F1352}" srcOrd="1" destOrd="0" parTransId="{6CBD28B5-8FD4-4DF5-8F70-FC8F2CC81637}" sibTransId="{7199EFF0-F3D2-4271-8D5D-C45E80EF4683}"/>
    <dgm:cxn modelId="{0A6ED9A2-41D4-4E0C-9E2A-1C62C096B359}" type="presOf" srcId="{FA00AF1C-246A-4406-B240-0547DF5D96E8}" destId="{DF18F914-2B26-4E6A-BC9C-6C8165BA5770}" srcOrd="0" destOrd="0" presId="urn:microsoft.com/office/officeart/2005/8/layout/vList5"/>
    <dgm:cxn modelId="{6EA278AD-3AE7-4C66-9728-82B3F489A3AA}" srcId="{96E2127E-170A-427B-9A34-9C7FC132D6DE}" destId="{6A675AC6-D6C1-474B-A80C-F2DDB82AF9BD}" srcOrd="1" destOrd="0" parTransId="{8D437C6B-AAA2-472B-A6EA-A552241261A1}" sibTransId="{702A9628-688E-41DC-9F5A-80550947B8C3}"/>
    <dgm:cxn modelId="{25B6DEAD-7940-49E0-95B4-6873F0AF2502}" srcId="{DE391655-796E-44C5-B0CA-B8B5E8A8B845}" destId="{83C12739-BBCD-4BB7-810B-3D76FBDC828E}" srcOrd="1" destOrd="0" parTransId="{CC4A0E9F-54B5-47D4-A3C9-4C89A03ADB6F}" sibTransId="{9B038A44-AB22-4A00-9E72-F13585E183C9}"/>
    <dgm:cxn modelId="{282AC8B0-CCA3-4EBA-8928-9C60A3B38106}" srcId="{67D0ADDC-787D-4733-9E38-44FF6E66143C}" destId="{0F825B91-4756-4483-92BC-66C8EC874E71}" srcOrd="0" destOrd="0" parTransId="{ABB1142F-4A9D-48C4-8DDF-8F6B9D1B05D4}" sibTransId="{CC0FE093-7E46-4351-A2A5-177A25A00061}"/>
    <dgm:cxn modelId="{6E100CBD-FFBA-4F21-BE75-209D9071AC8F}" type="presOf" srcId="{8AC6CBED-0D1F-488C-9094-391A98246A67}" destId="{8F5DE1BA-D1C0-497D-B55A-49FD66B2E603}" srcOrd="0" destOrd="0" presId="urn:microsoft.com/office/officeart/2005/8/layout/vList5"/>
    <dgm:cxn modelId="{666B44C0-5438-416F-A048-A4113D992983}" srcId="{011BD641-0648-4948-9DB3-45CD29D399F6}" destId="{8AC6CBED-0D1F-488C-9094-391A98246A67}" srcOrd="0" destOrd="0" parTransId="{E72129BE-8885-4AF4-A5AA-B73C7A206234}" sibTransId="{BEA977D1-325A-4AC5-BE3D-F41FC1B603E8}"/>
    <dgm:cxn modelId="{671596CD-41E2-46F9-8C09-56ACB7CF0D46}" srcId="{C88BC7CC-F48B-40B3-B9EA-2F0269AC62D2}" destId="{67D0ADDC-787D-4733-9E38-44FF6E66143C}" srcOrd="2" destOrd="0" parTransId="{98640EC0-14CB-415D-AB29-B7684CA8A09B}" sibTransId="{E4B0D504-9F05-4729-BE23-995F1CC9F2B3}"/>
    <dgm:cxn modelId="{8697ABCD-4288-40FB-8727-E3D01BF8FE30}" type="presOf" srcId="{70958379-74A9-4F6B-B8DE-B6782E0F1352}" destId="{804611F9-337C-4C0F-8033-7105BC346137}" srcOrd="0" destOrd="1" presId="urn:microsoft.com/office/officeart/2005/8/layout/vList5"/>
    <dgm:cxn modelId="{C91906F7-A55C-46F4-8BFC-53C37DE0949F}" type="presOf" srcId="{96E2127E-170A-427B-9A34-9C7FC132D6DE}" destId="{48037213-AB25-4069-91F5-E6007258061D}" srcOrd="0" destOrd="0" presId="urn:microsoft.com/office/officeart/2005/8/layout/vList5"/>
    <dgm:cxn modelId="{84DF13FC-DB5E-4C4E-9CC2-567D963DB071}" srcId="{C88BC7CC-F48B-40B3-B9EA-2F0269AC62D2}" destId="{96E2127E-170A-427B-9A34-9C7FC132D6DE}" srcOrd="1" destOrd="0" parTransId="{CAE8CD78-CFC7-4009-88C6-DFC22498AE49}" sibTransId="{4CE05FF0-8046-4092-8743-BAE79BE92786}"/>
    <dgm:cxn modelId="{F77226FF-3A62-4BB3-9ED6-156E1362F1DE}" srcId="{DE391655-796E-44C5-B0CA-B8B5E8A8B845}" destId="{9429CEF9-9975-4A04-AC77-C41C76F60EAB}" srcOrd="0" destOrd="0" parTransId="{A9C9648A-C8D6-4A65-B18A-D62C6494F7E5}" sibTransId="{044DFF0B-EE8F-4B3A-9B32-29D9F20AB91E}"/>
    <dgm:cxn modelId="{9F75CAD4-3266-4FDB-BA7A-1352490B4FCB}" type="presParOf" srcId="{2277E6FB-B97A-4AE5-980C-9678E5B72860}" destId="{796B72C8-5F77-4138-A70C-1D5A13CC42EE}" srcOrd="0" destOrd="0" presId="urn:microsoft.com/office/officeart/2005/8/layout/vList5"/>
    <dgm:cxn modelId="{592DAFBB-1531-4E53-AA64-B29B8450E9B2}" type="presParOf" srcId="{796B72C8-5F77-4138-A70C-1D5A13CC42EE}" destId="{F63574CD-BBB8-4809-ABC3-4D37637BC8F1}" srcOrd="0" destOrd="0" presId="urn:microsoft.com/office/officeart/2005/8/layout/vList5"/>
    <dgm:cxn modelId="{A6FD8360-57D0-441F-91BE-0D6BE5A3B48E}" type="presParOf" srcId="{796B72C8-5F77-4138-A70C-1D5A13CC42EE}" destId="{8F5DE1BA-D1C0-497D-B55A-49FD66B2E603}" srcOrd="1" destOrd="0" presId="urn:microsoft.com/office/officeart/2005/8/layout/vList5"/>
    <dgm:cxn modelId="{61779E1A-101D-4ECE-A5B8-356A84F77F44}" type="presParOf" srcId="{2277E6FB-B97A-4AE5-980C-9678E5B72860}" destId="{BFB3ABF5-50FC-4393-97EC-4AA347EF875A}" srcOrd="1" destOrd="0" presId="urn:microsoft.com/office/officeart/2005/8/layout/vList5"/>
    <dgm:cxn modelId="{FBF9F5DD-05BA-40C9-99BC-1D8CC7DF70D2}" type="presParOf" srcId="{2277E6FB-B97A-4AE5-980C-9678E5B72860}" destId="{26779975-56F3-40E4-95E7-F10DA430E33C}" srcOrd="2" destOrd="0" presId="urn:microsoft.com/office/officeart/2005/8/layout/vList5"/>
    <dgm:cxn modelId="{86248A8C-031F-46E9-954C-BF1C6845AF42}" type="presParOf" srcId="{26779975-56F3-40E4-95E7-F10DA430E33C}" destId="{48037213-AB25-4069-91F5-E6007258061D}" srcOrd="0" destOrd="0" presId="urn:microsoft.com/office/officeart/2005/8/layout/vList5"/>
    <dgm:cxn modelId="{BFE65B36-C6FB-4B4C-B2A2-87F9178BDB8C}" type="presParOf" srcId="{26779975-56F3-40E4-95E7-F10DA430E33C}" destId="{DF18F914-2B26-4E6A-BC9C-6C8165BA5770}" srcOrd="1" destOrd="0" presId="urn:microsoft.com/office/officeart/2005/8/layout/vList5"/>
    <dgm:cxn modelId="{A73183EB-3F61-421F-A89B-D792A2DBD3C2}" type="presParOf" srcId="{2277E6FB-B97A-4AE5-980C-9678E5B72860}" destId="{8AB7DB9E-1885-4B00-9190-7F3E5D6732B3}" srcOrd="3" destOrd="0" presId="urn:microsoft.com/office/officeart/2005/8/layout/vList5"/>
    <dgm:cxn modelId="{49DB7250-4489-4589-8AF4-38BC2D71EB47}" type="presParOf" srcId="{2277E6FB-B97A-4AE5-980C-9678E5B72860}" destId="{BBF02DBB-124D-4EA6-8619-3AB5D4F65DEB}" srcOrd="4" destOrd="0" presId="urn:microsoft.com/office/officeart/2005/8/layout/vList5"/>
    <dgm:cxn modelId="{A4CBE9DC-8DFF-458F-9DBF-31A3C318A1B6}" type="presParOf" srcId="{BBF02DBB-124D-4EA6-8619-3AB5D4F65DEB}" destId="{C6F2D13B-2095-428B-B0BD-91345272D299}" srcOrd="0" destOrd="0" presId="urn:microsoft.com/office/officeart/2005/8/layout/vList5"/>
    <dgm:cxn modelId="{47136EAB-2340-4DE3-8E18-D753CF6D3767}" type="presParOf" srcId="{BBF02DBB-124D-4EA6-8619-3AB5D4F65DEB}" destId="{804611F9-337C-4C0F-8033-7105BC346137}" srcOrd="1" destOrd="0" presId="urn:microsoft.com/office/officeart/2005/8/layout/vList5"/>
    <dgm:cxn modelId="{7A8A6CE0-1C71-4FA4-B0F4-F15AC5C8FA9A}" type="presParOf" srcId="{2277E6FB-B97A-4AE5-980C-9678E5B72860}" destId="{77309914-4753-4FFC-8DC3-7210D2B2A8BC}" srcOrd="5" destOrd="0" presId="urn:microsoft.com/office/officeart/2005/8/layout/vList5"/>
    <dgm:cxn modelId="{6050FC32-48F0-44C9-B506-144528BB4F89}" type="presParOf" srcId="{2277E6FB-B97A-4AE5-980C-9678E5B72860}" destId="{2B0A3AD8-D9F1-42A2-A7A9-2FA95394CD81}" srcOrd="6" destOrd="0" presId="urn:microsoft.com/office/officeart/2005/8/layout/vList5"/>
    <dgm:cxn modelId="{BF0CBDED-7570-4537-810C-11CBCD333F94}" type="presParOf" srcId="{2B0A3AD8-D9F1-42A2-A7A9-2FA95394CD81}" destId="{FF124135-EA76-4F91-A585-C5366866D2D8}" srcOrd="0" destOrd="0" presId="urn:microsoft.com/office/officeart/2005/8/layout/vList5"/>
    <dgm:cxn modelId="{DA82103F-322B-4964-A18D-13215355E11F}" type="presParOf" srcId="{2B0A3AD8-D9F1-42A2-A7A9-2FA95394CD81}" destId="{6E0A3433-59CE-4A2C-9E23-38CB5C3E9B3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DE1BA-D1C0-497D-B55A-49FD66B2E603}">
      <dsp:nvSpPr>
        <dsp:cNvPr id="0" name=""/>
        <dsp:cNvSpPr/>
      </dsp:nvSpPr>
      <dsp:spPr>
        <a:xfrm rot="5400000">
          <a:off x="3538604" y="-1336485"/>
          <a:ext cx="837972" cy="37247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Labeled and easy to edit for beginners</a:t>
          </a:r>
        </a:p>
      </dsp:txBody>
      <dsp:txXfrm rot="-5400000">
        <a:off x="2095195" y="147830"/>
        <a:ext cx="3683885" cy="756160"/>
      </dsp:txXfrm>
    </dsp:sp>
    <dsp:sp modelId="{F63574CD-BBB8-4809-ABC3-4D37637BC8F1}">
      <dsp:nvSpPr>
        <dsp:cNvPr id="0" name=""/>
        <dsp:cNvSpPr/>
      </dsp:nvSpPr>
      <dsp:spPr>
        <a:xfrm>
          <a:off x="0" y="2177"/>
          <a:ext cx="2095195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Arial Rounded MT Bold" panose="020F0704030504030204" pitchFamily="34" charset="0"/>
            </a:rPr>
            <a:t>Fusion File</a:t>
          </a:r>
        </a:p>
      </dsp:txBody>
      <dsp:txXfrm>
        <a:off x="51133" y="53310"/>
        <a:ext cx="1992929" cy="945199"/>
      </dsp:txXfrm>
    </dsp:sp>
    <dsp:sp modelId="{DF18F914-2B26-4E6A-BC9C-6C8165BA5770}">
      <dsp:nvSpPr>
        <dsp:cNvPr id="0" name=""/>
        <dsp:cNvSpPr/>
      </dsp:nvSpPr>
      <dsp:spPr>
        <a:xfrm rot="5400000">
          <a:off x="3538604" y="-236646"/>
          <a:ext cx="837972" cy="37247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No supports needed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Designed for 3D printing</a:t>
          </a:r>
        </a:p>
      </dsp:txBody>
      <dsp:txXfrm rot="-5400000">
        <a:off x="2095195" y="1247669"/>
        <a:ext cx="3683885" cy="756160"/>
      </dsp:txXfrm>
    </dsp:sp>
    <dsp:sp modelId="{48037213-AB25-4069-91F5-E6007258061D}">
      <dsp:nvSpPr>
        <dsp:cNvPr id="0" name=""/>
        <dsp:cNvSpPr/>
      </dsp:nvSpPr>
      <dsp:spPr>
        <a:xfrm>
          <a:off x="0" y="1102016"/>
          <a:ext cx="2095195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Arial Rounded MT Bold" panose="020F0704030504030204" pitchFamily="34" charset="0"/>
            </a:rPr>
            <a:t>Slicing and printing</a:t>
          </a:r>
        </a:p>
      </dsp:txBody>
      <dsp:txXfrm>
        <a:off x="51133" y="1153149"/>
        <a:ext cx="1992929" cy="945199"/>
      </dsp:txXfrm>
    </dsp:sp>
    <dsp:sp modelId="{804611F9-337C-4C0F-8033-7105BC346137}">
      <dsp:nvSpPr>
        <dsp:cNvPr id="0" name=""/>
        <dsp:cNvSpPr/>
      </dsp:nvSpPr>
      <dsp:spPr>
        <a:xfrm rot="5400000">
          <a:off x="3538604" y="863192"/>
          <a:ext cx="837972" cy="37247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Glue on meshing for holes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Glue on 6mm x 3mm neodymium magnets</a:t>
          </a:r>
        </a:p>
      </dsp:txBody>
      <dsp:txXfrm rot="-5400000">
        <a:off x="2095195" y="2347507"/>
        <a:ext cx="3683885" cy="756160"/>
      </dsp:txXfrm>
    </dsp:sp>
    <dsp:sp modelId="{C6F2D13B-2095-428B-B0BD-91345272D299}">
      <dsp:nvSpPr>
        <dsp:cNvPr id="0" name=""/>
        <dsp:cNvSpPr/>
      </dsp:nvSpPr>
      <dsp:spPr>
        <a:xfrm>
          <a:off x="0" y="2201855"/>
          <a:ext cx="2095195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Arial Rounded MT Bold" panose="020F0704030504030204" pitchFamily="34" charset="0"/>
            </a:rPr>
            <a:t>Additions</a:t>
          </a:r>
        </a:p>
      </dsp:txBody>
      <dsp:txXfrm>
        <a:off x="51133" y="2252988"/>
        <a:ext cx="1992929" cy="945199"/>
      </dsp:txXfrm>
    </dsp:sp>
    <dsp:sp modelId="{6E0A3433-59CE-4A2C-9E23-38CB5C3E9B34}">
      <dsp:nvSpPr>
        <dsp:cNvPr id="0" name=""/>
        <dsp:cNvSpPr/>
      </dsp:nvSpPr>
      <dsp:spPr>
        <a:xfrm rot="5400000">
          <a:off x="3538604" y="1963031"/>
          <a:ext cx="837972" cy="37247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Components attaches to sleds that go into the rails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Spacers to hold them in place </a:t>
          </a:r>
        </a:p>
      </dsp:txBody>
      <dsp:txXfrm rot="-5400000">
        <a:off x="2095195" y="3447346"/>
        <a:ext cx="3683885" cy="756160"/>
      </dsp:txXfrm>
    </dsp:sp>
    <dsp:sp modelId="{FF124135-EA76-4F91-A585-C5366866D2D8}">
      <dsp:nvSpPr>
        <dsp:cNvPr id="0" name=""/>
        <dsp:cNvSpPr/>
      </dsp:nvSpPr>
      <dsp:spPr>
        <a:xfrm>
          <a:off x="0" y="3301694"/>
          <a:ext cx="2095195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Arial Rounded MT Bold" panose="020F0704030504030204" pitchFamily="34" charset="0"/>
            </a:rPr>
            <a:t>Full assembly</a:t>
          </a:r>
        </a:p>
      </dsp:txBody>
      <dsp:txXfrm>
        <a:off x="51133" y="3352827"/>
        <a:ext cx="1992929" cy="945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DE1BA-D1C0-497D-B55A-49FD66B2E603}">
      <dsp:nvSpPr>
        <dsp:cNvPr id="0" name=""/>
        <dsp:cNvSpPr/>
      </dsp:nvSpPr>
      <dsp:spPr>
        <a:xfrm rot="5400000">
          <a:off x="3482272" y="-1336485"/>
          <a:ext cx="950637" cy="37247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Able to incorporate various features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Easy addition and removal of features</a:t>
          </a:r>
        </a:p>
      </dsp:txBody>
      <dsp:txXfrm rot="-5400000">
        <a:off x="2095195" y="96998"/>
        <a:ext cx="3678385" cy="857825"/>
      </dsp:txXfrm>
    </dsp:sp>
    <dsp:sp modelId="{F63574CD-BBB8-4809-ABC3-4D37637BC8F1}">
      <dsp:nvSpPr>
        <dsp:cNvPr id="0" name=""/>
        <dsp:cNvSpPr/>
      </dsp:nvSpPr>
      <dsp:spPr>
        <a:xfrm>
          <a:off x="0" y="2177"/>
          <a:ext cx="2095195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Rounded MT Bold" panose="020F0704030504030204" pitchFamily="34" charset="0"/>
            </a:rPr>
            <a:t>Modularity</a:t>
          </a:r>
        </a:p>
      </dsp:txBody>
      <dsp:txXfrm>
        <a:off x="51133" y="53310"/>
        <a:ext cx="1992929" cy="945199"/>
      </dsp:txXfrm>
    </dsp:sp>
    <dsp:sp modelId="{DF18F914-2B26-4E6A-BC9C-6C8165BA5770}">
      <dsp:nvSpPr>
        <dsp:cNvPr id="0" name=""/>
        <dsp:cNvSpPr/>
      </dsp:nvSpPr>
      <dsp:spPr>
        <a:xfrm rot="5400000">
          <a:off x="3538604" y="-236646"/>
          <a:ext cx="837972" cy="37247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Made of ASA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Features netting around holes to prevent infestation</a:t>
          </a:r>
        </a:p>
      </dsp:txBody>
      <dsp:txXfrm rot="-5400000">
        <a:off x="2095195" y="1247669"/>
        <a:ext cx="3683885" cy="756160"/>
      </dsp:txXfrm>
    </dsp:sp>
    <dsp:sp modelId="{48037213-AB25-4069-91F5-E6007258061D}">
      <dsp:nvSpPr>
        <dsp:cNvPr id="0" name=""/>
        <dsp:cNvSpPr/>
      </dsp:nvSpPr>
      <dsp:spPr>
        <a:xfrm>
          <a:off x="0" y="1102016"/>
          <a:ext cx="2095195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Rounded MT Bold" panose="020F0704030504030204" pitchFamily="34" charset="0"/>
            </a:rPr>
            <a:t>Longevity</a:t>
          </a:r>
        </a:p>
      </dsp:txBody>
      <dsp:txXfrm>
        <a:off x="51133" y="1153149"/>
        <a:ext cx="1992929" cy="945199"/>
      </dsp:txXfrm>
    </dsp:sp>
    <dsp:sp modelId="{804611F9-337C-4C0F-8033-7105BC346137}">
      <dsp:nvSpPr>
        <dsp:cNvPr id="0" name=""/>
        <dsp:cNvSpPr/>
      </dsp:nvSpPr>
      <dsp:spPr>
        <a:xfrm rot="5400000">
          <a:off x="3538604" y="863192"/>
          <a:ext cx="837972" cy="37247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Easy to maintain components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Ample amounts of space</a:t>
          </a:r>
        </a:p>
      </dsp:txBody>
      <dsp:txXfrm rot="-5400000">
        <a:off x="2095195" y="2347507"/>
        <a:ext cx="3683885" cy="756160"/>
      </dsp:txXfrm>
    </dsp:sp>
    <dsp:sp modelId="{C6F2D13B-2095-428B-B0BD-91345272D299}">
      <dsp:nvSpPr>
        <dsp:cNvPr id="0" name=""/>
        <dsp:cNvSpPr/>
      </dsp:nvSpPr>
      <dsp:spPr>
        <a:xfrm>
          <a:off x="0" y="2201855"/>
          <a:ext cx="2095195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Rounded MT Bold" panose="020F0704030504030204" pitchFamily="34" charset="0"/>
            </a:rPr>
            <a:t>Accessibility</a:t>
          </a:r>
        </a:p>
      </dsp:txBody>
      <dsp:txXfrm>
        <a:off x="51133" y="2252988"/>
        <a:ext cx="1992929" cy="945199"/>
      </dsp:txXfrm>
    </dsp:sp>
    <dsp:sp modelId="{6E0A3433-59CE-4A2C-9E23-38CB5C3E9B34}">
      <dsp:nvSpPr>
        <dsp:cNvPr id="0" name=""/>
        <dsp:cNvSpPr/>
      </dsp:nvSpPr>
      <dsp:spPr>
        <a:xfrm rot="5400000">
          <a:off x="3538604" y="1963031"/>
          <a:ext cx="837972" cy="37247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Minimal assembly needed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Arial Rounded MT Bold" panose="020F0704030504030204" pitchFamily="34" charset="0"/>
            </a:rPr>
            <a:t>Anyone can create more with their 3d printer</a:t>
          </a:r>
        </a:p>
      </dsp:txBody>
      <dsp:txXfrm rot="-5400000">
        <a:off x="2095195" y="3447346"/>
        <a:ext cx="3683885" cy="756160"/>
      </dsp:txXfrm>
    </dsp:sp>
    <dsp:sp modelId="{FF124135-EA76-4F91-A585-C5366866D2D8}">
      <dsp:nvSpPr>
        <dsp:cNvPr id="0" name=""/>
        <dsp:cNvSpPr/>
      </dsp:nvSpPr>
      <dsp:spPr>
        <a:xfrm>
          <a:off x="0" y="3301694"/>
          <a:ext cx="2095195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Rounded MT Bold" panose="020F0704030504030204" pitchFamily="34" charset="0"/>
            </a:rPr>
            <a:t>Simplicity</a:t>
          </a:r>
        </a:p>
      </dsp:txBody>
      <dsp:txXfrm>
        <a:off x="51133" y="3352827"/>
        <a:ext cx="1992929" cy="945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67745-50AA-4A17-84AC-6497F3C3CCAE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BAE2D-94ED-49E8-BD1B-FCCDFE1BF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01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AE2D-94ED-49E8-BD1B-FCCDFE1BF7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9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90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9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7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3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49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8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5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3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5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03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microsoft.com/office/2018/10/relationships/comments" Target="../comments/modernComment_104_248C068C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und shaped plants">
            <a:extLst>
              <a:ext uri="{FF2B5EF4-FFF2-40B4-BE49-F238E27FC236}">
                <a16:creationId xmlns:a16="http://schemas.microsoft.com/office/drawing/2014/main" id="{E78F0B47-B05D-8192-7991-46CC05FB55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808" b="1460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viano Future Heavy" pitchFamily="50" charset="0"/>
              </a:rPr>
              <a:t>STEM Garden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rial Rounded MT Bold" panose="020F0704030504030204" pitchFamily="34" charset="0"/>
              </a:rPr>
              <a:t>Inesh Dey, Avinish Dighe, Jeff </a:t>
            </a:r>
            <a:r>
              <a:rPr lang="en-US" err="1">
                <a:solidFill>
                  <a:srgbClr val="FFFFFF"/>
                </a:solidFill>
                <a:latin typeface="Arial Rounded MT Bold" panose="020F0704030504030204" pitchFamily="34" charset="0"/>
              </a:rPr>
              <a:t>Gao,</a:t>
            </a:r>
            <a:r>
              <a:rPr lang="en-US">
                <a:solidFill>
                  <a:srgbClr val="FFFFFF"/>
                </a:solidFill>
                <a:latin typeface="Arial Rounded MT Bold" panose="020F0704030504030204" pitchFamily="34" charset="0"/>
              </a:rPr>
              <a:t> Chloe B, Alexander Peev, Koji H, Theo P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31AD-A13E-4112-315E-BC238C5F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Rounded MT Bold"/>
              </a:rPr>
              <a:t>Solar Power</a:t>
            </a:r>
          </a:p>
        </p:txBody>
      </p:sp>
      <p:pic>
        <p:nvPicPr>
          <p:cNvPr id="4" name="Content Placeholder 3" descr="A solar panels and laptops on a table&#10;&#10;AI-generated content may be incorrect.">
            <a:extLst>
              <a:ext uri="{FF2B5EF4-FFF2-40B4-BE49-F238E27FC236}">
                <a16:creationId xmlns:a16="http://schemas.microsoft.com/office/drawing/2014/main" id="{CA861D1C-92BD-ABCF-EB9C-58D16849A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655" b="-377"/>
          <a:stretch>
            <a:fillRect/>
          </a:stretch>
        </p:blipFill>
        <p:spPr>
          <a:xfrm rot="5400000">
            <a:off x="4454167" y="2339016"/>
            <a:ext cx="2496172" cy="3277013"/>
          </a:xfrm>
        </p:spPr>
      </p:pic>
      <p:pic>
        <p:nvPicPr>
          <p:cNvPr id="5" name="Picture 4" descr="A solar panel on a table&#10;&#10;AI-generated content may be incorrect.">
            <a:extLst>
              <a:ext uri="{FF2B5EF4-FFF2-40B4-BE49-F238E27FC236}">
                <a16:creationId xmlns:a16="http://schemas.microsoft.com/office/drawing/2014/main" id="{77BA1461-AFC0-4966-819F-F99FF5A3D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742" y="2749960"/>
            <a:ext cx="3920613" cy="29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32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23CF-B349-73EB-1741-3310DD922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Rounded MT Bold"/>
              </a:rPr>
              <a:t>Final Product</a:t>
            </a:r>
          </a:p>
        </p:txBody>
      </p:sp>
      <p:pic>
        <p:nvPicPr>
          <p:cNvPr id="5" name="Content Placeholder 4" descr="A person spraying a solar panel&#10;&#10;AI-generated content may be incorrect.">
            <a:extLst>
              <a:ext uri="{FF2B5EF4-FFF2-40B4-BE49-F238E27FC236}">
                <a16:creationId xmlns:a16="http://schemas.microsoft.com/office/drawing/2014/main" id="{00713483-1B0F-9E45-13D4-D66504A8A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1698" y="1368792"/>
            <a:ext cx="5486400" cy="4114800"/>
          </a:xfrm>
        </p:spPr>
      </p:pic>
      <p:pic>
        <p:nvPicPr>
          <p:cNvPr id="6" name="Picture 5" descr="A garden with flowers and a pipe&#10;&#10;AI-generated content may be incorrect.">
            <a:extLst>
              <a:ext uri="{FF2B5EF4-FFF2-40B4-BE49-F238E27FC236}">
                <a16:creationId xmlns:a16="http://schemas.microsoft.com/office/drawing/2014/main" id="{116C9BF3-AA0E-9F05-0A54-FDA5924A0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35064" y="2425114"/>
            <a:ext cx="3896033" cy="2931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3F8268-ECC8-C296-0386-29FA62A4DA99}"/>
              </a:ext>
            </a:extLst>
          </p:cNvPr>
          <p:cNvSpPr txBox="1"/>
          <p:nvPr/>
        </p:nvSpPr>
        <p:spPr>
          <a:xfrm>
            <a:off x="1099709" y="2133763"/>
            <a:ext cx="65325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Rounded MT Bold"/>
                <a:ea typeface="Calibri"/>
                <a:cs typeface="Calibri"/>
              </a:rPr>
              <a:t>2 Lupines, 1 Yarrow, 2 ghost fern, 2 Lobelias</a:t>
            </a:r>
          </a:p>
          <a:p>
            <a:endParaRPr lang="en-US">
              <a:latin typeface="Arial Rounded MT Bol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96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70F1E-5920-666A-84BC-558DFCEE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Rounded MT Bold"/>
                <a:ea typeface="Calibri Light"/>
                <a:cs typeface="Calibri Light"/>
              </a:rPr>
              <a:t>Legacy Plan</a:t>
            </a:r>
            <a:endParaRPr lang="en-US">
              <a:latin typeface="Arial Rounded MT Bold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5943BE-E268-B4FB-3C8E-CB47756533D9}"/>
              </a:ext>
            </a:extLst>
          </p:cNvPr>
          <p:cNvSpPr/>
          <p:nvPr/>
        </p:nvSpPr>
        <p:spPr>
          <a:xfrm>
            <a:off x="441435" y="1928648"/>
            <a:ext cx="6943690" cy="1340069"/>
          </a:xfrm>
          <a:prstGeom prst="roundRect">
            <a:avLst/>
          </a:prstGeom>
          <a:solidFill>
            <a:srgbClr val="E1EE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1EED3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39E85F-8949-C610-87CB-6DCFC5D0F3CA}"/>
              </a:ext>
            </a:extLst>
          </p:cNvPr>
          <p:cNvSpPr/>
          <p:nvPr/>
        </p:nvSpPr>
        <p:spPr>
          <a:xfrm>
            <a:off x="441434" y="3350698"/>
            <a:ext cx="6943690" cy="1340069"/>
          </a:xfrm>
          <a:prstGeom prst="roundRect">
            <a:avLst/>
          </a:prstGeom>
          <a:solidFill>
            <a:srgbClr val="E1EE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1EED3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A299FF-FA03-98C2-615E-2AA83D67BB74}"/>
              </a:ext>
            </a:extLst>
          </p:cNvPr>
          <p:cNvSpPr/>
          <p:nvPr/>
        </p:nvSpPr>
        <p:spPr>
          <a:xfrm>
            <a:off x="441433" y="4772748"/>
            <a:ext cx="6943690" cy="1340069"/>
          </a:xfrm>
          <a:prstGeom prst="roundRect">
            <a:avLst/>
          </a:prstGeom>
          <a:solidFill>
            <a:srgbClr val="E1EE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1EED3"/>
              </a:solidFill>
            </a:endParaRPr>
          </a:p>
        </p:txBody>
      </p:sp>
      <p:pic>
        <p:nvPicPr>
          <p:cNvPr id="8" name="Graphic 7" descr="Plant outline">
            <a:extLst>
              <a:ext uri="{FF2B5EF4-FFF2-40B4-BE49-F238E27FC236}">
                <a16:creationId xmlns:a16="http://schemas.microsoft.com/office/drawing/2014/main" id="{5BBF15CA-F571-2327-C0B8-F40DED03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1111" y="1718874"/>
            <a:ext cx="4603716" cy="4603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EE0A11-F332-74A1-21B4-73412C15B79E}"/>
              </a:ext>
            </a:extLst>
          </p:cNvPr>
          <p:cNvSpPr txBox="1"/>
          <p:nvPr/>
        </p:nvSpPr>
        <p:spPr>
          <a:xfrm>
            <a:off x="1941755" y="4934950"/>
            <a:ext cx="5669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 Rounded MT Bold" panose="020F0704030504030204" pitchFamily="34" charset="0"/>
              </a:rPr>
              <a:t>Pass the project on to next year’s primarily Environmental Club, Engineering Club possibly, and EESD students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236B5-D501-2406-6EA1-132A48B60EB4}"/>
              </a:ext>
            </a:extLst>
          </p:cNvPr>
          <p:cNvSpPr txBox="1"/>
          <p:nvPr/>
        </p:nvSpPr>
        <p:spPr>
          <a:xfrm>
            <a:off x="1941755" y="3522143"/>
            <a:ext cx="5389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 Rounded MT Bold" panose="020F0704030504030204" pitchFamily="34" charset="0"/>
              </a:rPr>
              <a:t>Establish a closed loop water flow so any extra water can return to the water barrel, and methods of controlling shade</a:t>
            </a:r>
          </a:p>
        </p:txBody>
      </p:sp>
      <p:pic>
        <p:nvPicPr>
          <p:cNvPr id="12" name="Graphic 11" descr="Hourglass Finished outline">
            <a:extLst>
              <a:ext uri="{FF2B5EF4-FFF2-40B4-BE49-F238E27FC236}">
                <a16:creationId xmlns:a16="http://schemas.microsoft.com/office/drawing/2014/main" id="{A0BDD3E7-1D54-CD50-E88A-63561AB9D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859" y="2141483"/>
            <a:ext cx="914400" cy="914400"/>
          </a:xfrm>
          <a:prstGeom prst="rect">
            <a:avLst/>
          </a:prstGeom>
        </p:spPr>
      </p:pic>
      <p:pic>
        <p:nvPicPr>
          <p:cNvPr id="14" name="Graphic 13" descr="Graduation cap outline">
            <a:extLst>
              <a:ext uri="{FF2B5EF4-FFF2-40B4-BE49-F238E27FC236}">
                <a16:creationId xmlns:a16="http://schemas.microsoft.com/office/drawing/2014/main" id="{073771EF-F9B8-B04E-7A31-801187A33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859" y="4930164"/>
            <a:ext cx="914400" cy="914400"/>
          </a:xfrm>
          <a:prstGeom prst="rect">
            <a:avLst/>
          </a:prstGeom>
        </p:spPr>
      </p:pic>
      <p:pic>
        <p:nvPicPr>
          <p:cNvPr id="16" name="Graphic 15" descr="Lotus Flower outline">
            <a:extLst>
              <a:ext uri="{FF2B5EF4-FFF2-40B4-BE49-F238E27FC236}">
                <a16:creationId xmlns:a16="http://schemas.microsoft.com/office/drawing/2014/main" id="{EEE456F1-930F-B445-BDF4-75BE55E8ED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859" y="35534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6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EC0C9-CA93-2D7F-F62F-BB4D2E61A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105-358B-26B9-E352-8D1C090F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Rounded MT Bold" panose="020F0704030504030204" pitchFamily="34" charset="0"/>
              </a:rPr>
              <a:t>Structure – CAD and Assembly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30C1F7F-F510-DFDB-612F-4DA8814EF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473189"/>
              </p:ext>
            </p:extLst>
          </p:nvPr>
        </p:nvGraphicFramePr>
        <p:xfrm>
          <a:off x="838200" y="1825625"/>
          <a:ext cx="58199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DD9CCCE-4E61-A8B1-EF96-47881C61C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142" y="2463339"/>
            <a:ext cx="3117825" cy="2987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5F207-5CF5-CCB7-3902-A7444E7C9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5923" y="1232431"/>
            <a:ext cx="1759514" cy="49445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DCBA06-E113-0E0F-9348-810609843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814" y="6265228"/>
            <a:ext cx="10431331" cy="533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21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DF6-3828-1C6F-D042-8DCEE86A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Rounded MT Bold" panose="020F0704030504030204" pitchFamily="34" charset="0"/>
              </a:rPr>
              <a:t>Structure - Challenges: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7D59CF5-4A05-EB9E-EF4B-4F8172EFA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431312"/>
              </p:ext>
            </p:extLst>
          </p:nvPr>
        </p:nvGraphicFramePr>
        <p:xfrm>
          <a:off x="838200" y="1825625"/>
          <a:ext cx="58199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6E2D70D-A566-B2A6-2748-C80B9308C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402" y="2107505"/>
            <a:ext cx="5153494" cy="380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66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A9AF9F-3160-8C5F-B7A9-F8115537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07584B8-0B74-4FB3-81E8-D36C58AF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E5FBB-C6A6-8D66-822A-48551C4F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US" sz="3400">
                <a:latin typeface="Arial Rounded MT Bold" panose="020F0704030504030204" pitchFamily="34" charset="0"/>
              </a:rPr>
              <a:t>Structure – Future</a:t>
            </a:r>
            <a:br>
              <a:rPr lang="en-US" sz="3400">
                <a:latin typeface="Arial Rounded MT Bold" panose="020F0704030504030204" pitchFamily="34" charset="0"/>
              </a:rPr>
            </a:br>
            <a:br>
              <a:rPr lang="en-US" sz="3400">
                <a:latin typeface="Arial Rounded MT Bold" panose="020F0704030504030204" pitchFamily="34" charset="0"/>
              </a:rPr>
            </a:br>
            <a:r>
              <a:rPr lang="en-US" sz="3400">
                <a:latin typeface="Arial Rounded MT Bold" panose="020F0704030504030204" pitchFamily="34" charset="0"/>
              </a:rPr>
              <a:t>V2 (Jeff was bored)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EEC03D-1B9F-3A4B-1C2C-22762090A4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58" r="24072" b="3"/>
          <a:stretch>
            <a:fillRect/>
          </a:stretch>
        </p:blipFill>
        <p:spPr>
          <a:xfrm>
            <a:off x="634000" y="581098"/>
            <a:ext cx="1929714" cy="2476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ADA2-01BD-04DC-F84F-CC933DA66A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54" r="36126" b="1"/>
          <a:stretch>
            <a:fillRect/>
          </a:stretch>
        </p:blipFill>
        <p:spPr>
          <a:xfrm>
            <a:off x="2724581" y="581099"/>
            <a:ext cx="1929714" cy="2476136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3DDE8EB-F9E0-4361-9594-CA7CC9E07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4AB5762-561A-BB58-5ECE-EC77D9B4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104" r="3" b="314"/>
          <a:stretch>
            <a:fillRect/>
          </a:stretch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2069B-F264-0660-9A7E-AC1DE0032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endParaRPr lang="en-US" sz="260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600">
                <a:latin typeface="Arial Rounded MT Bold" panose="020F0704030504030204" pitchFamily="34" charset="0"/>
              </a:rPr>
              <a:t> Fully expandable (you can chain them together)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600">
                <a:latin typeface="Arial Rounded MT Bold" panose="020F0704030504030204" pitchFamily="34" charset="0"/>
              </a:rPr>
              <a:t> Better space optimizations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600">
                <a:latin typeface="Arial Rounded MT Bold" panose="020F0704030504030204" pitchFamily="34" charset="0"/>
              </a:rPr>
              <a:t> Same rail system as before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600">
                <a:latin typeface="Arial Rounded MT Bold" panose="020F0704030504030204" pitchFamily="34" charset="0"/>
              </a:rPr>
              <a:t> Better roof slanting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>
                <a:latin typeface="Arial Rounded MT Bold" panose="020F0704030504030204" pitchFamily="34" charset="0"/>
              </a:rPr>
              <a:t> Optimized sensor readings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B3D9294-C3FE-4D13-B349-C4EF620A2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75239FC-9FCA-4632-886C-191E654DF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5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C6A2-AA69-3B22-8AC6-A3177297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5081058" cy="1624520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Arial Rounded MT Bold"/>
              </a:rPr>
              <a:t>Programming -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742D0-EBD4-E1B2-EA2B-460E7F657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3" y="237744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latin typeface="Arial Rounded MT Bold"/>
              </a:rPr>
              <a:t>9 Sensors, 1 Raspberry Pi</a:t>
            </a:r>
          </a:p>
          <a:p>
            <a:r>
              <a:rPr lang="en-US" sz="2000">
                <a:latin typeface="Arial Rounded MT Bold"/>
              </a:rPr>
              <a:t>Environmental sensors assess garden conditions</a:t>
            </a:r>
          </a:p>
          <a:p>
            <a:r>
              <a:rPr lang="en-US" sz="2000">
                <a:latin typeface="Arial Rounded MT Bold"/>
              </a:rPr>
              <a:t>Camera gives view of garden</a:t>
            </a:r>
          </a:p>
          <a:p>
            <a:r>
              <a:rPr lang="en-US" sz="2000">
                <a:latin typeface="Arial Rounded MT Bold"/>
              </a:rPr>
              <a:t>Water pump turns on when soil moisture sensors detect too low of a moisture, initiates irrigation </a:t>
            </a:r>
          </a:p>
          <a:p>
            <a:r>
              <a:rPr lang="en-US" sz="2000">
                <a:latin typeface="Arial Rounded MT Bold"/>
              </a:rPr>
              <a:t>Raspberry Pi codebase hosted on GitHub</a:t>
            </a:r>
          </a:p>
        </p:txBody>
      </p:sp>
      <p:pic>
        <p:nvPicPr>
          <p:cNvPr id="5" name="Picture 4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1CF7B5D9-E621-C5C3-9BF6-15B09E611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0" b="1"/>
          <a:stretch>
            <a:fillRect/>
          </a:stretch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35F9F-0D77-BF98-34D4-FD09EFC6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Rounded MT Bold"/>
              </a:rPr>
              <a:t>Programming -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C264D-26E6-5F16-65E6-9A65BE7C9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 Rounded MT Bold"/>
              </a:rPr>
              <a:t>Raspberry Pi posts freely accessible data on our website.</a:t>
            </a:r>
          </a:p>
          <a:p>
            <a:endParaRPr lang="en-US">
              <a:latin typeface="Arial Rounded MT Bold"/>
            </a:endParaRPr>
          </a:p>
          <a:p>
            <a:endParaRPr lang="en-US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13087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03AD-3F30-BDA5-E455-EBF60771E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Rounded MT Bold"/>
              </a:rPr>
              <a:t>Garden Bed</a:t>
            </a:r>
          </a:p>
        </p:txBody>
      </p:sp>
      <p:pic>
        <p:nvPicPr>
          <p:cNvPr id="4" name="Content Placeholder 3" descr="A black plastic bag with dirt on it&#10;&#10;AI-generated content may be incorrect.">
            <a:extLst>
              <a:ext uri="{FF2B5EF4-FFF2-40B4-BE49-F238E27FC236}">
                <a16:creationId xmlns:a16="http://schemas.microsoft.com/office/drawing/2014/main" id="{66B0DC00-6502-D688-2BF4-3A156991F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71839" y="1398501"/>
            <a:ext cx="3083873" cy="4052207"/>
          </a:xfrm>
        </p:spPr>
      </p:pic>
      <p:pic>
        <p:nvPicPr>
          <p:cNvPr id="5" name="Picture 4" descr="A group of people digging in a garden&#10;&#10;AI-generated content may be incorrect.">
            <a:extLst>
              <a:ext uri="{FF2B5EF4-FFF2-40B4-BE49-F238E27FC236}">
                <a16:creationId xmlns:a16="http://schemas.microsoft.com/office/drawing/2014/main" id="{354D4899-EEE2-4937-4653-413E4F063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377" y="1402590"/>
            <a:ext cx="3085490" cy="4064630"/>
          </a:xfrm>
          <a:prstGeom prst="rect">
            <a:avLst/>
          </a:prstGeom>
        </p:spPr>
      </p:pic>
      <p:pic>
        <p:nvPicPr>
          <p:cNvPr id="6" name="Picture 5" descr="A planter box with flowers in it&#10;&#10;AI-generated content may be incorrect.">
            <a:extLst>
              <a:ext uri="{FF2B5EF4-FFF2-40B4-BE49-F238E27FC236}">
                <a16:creationId xmlns:a16="http://schemas.microsoft.com/office/drawing/2014/main" id="{65D1C163-7F16-C185-7AB2-AD6641C819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89" t="14884" r="-91" b="10536"/>
          <a:stretch>
            <a:fillRect/>
          </a:stretch>
        </p:blipFill>
        <p:spPr>
          <a:xfrm>
            <a:off x="16116729" y="-196047"/>
            <a:ext cx="5157911" cy="5114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CF0106-9D74-2144-59FB-7D7ADEAB6DED}"/>
              </a:ext>
            </a:extLst>
          </p:cNvPr>
          <p:cNvSpPr txBox="1"/>
          <p:nvPr/>
        </p:nvSpPr>
        <p:spPr>
          <a:xfrm>
            <a:off x="1099903" y="1737215"/>
            <a:ext cx="4791095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Arial Rounded MT Bold"/>
              </a:rPr>
              <a:t>Slits in bottom for drainage</a:t>
            </a:r>
            <a:endParaRPr lang="en-US" sz="2000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Arial Rounded MT Bold"/>
              </a:rPr>
              <a:t>Prevents mold/ over watering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Arial Rounded MT Bold"/>
              </a:rPr>
              <a:t>Contains 6 plants (all native)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Arial Rounded MT Bold"/>
              </a:rPr>
              <a:t>More on next slide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Arial Rounded MT Bold"/>
              </a:rPr>
              <a:t>Soil Type: Woodland Garden Mix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Arial Rounded MT Bold"/>
              </a:rPr>
              <a:t>Mimics soil form forest floor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Arial Rounded MT Bold"/>
              </a:rPr>
              <a:t>Native to PNW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Arial Rounded MT Bold"/>
              </a:rPr>
              <a:t>Best for native plants</a:t>
            </a:r>
          </a:p>
          <a:p>
            <a:pPr marL="285750" indent="-285750">
              <a:buFont typeface="Arial"/>
              <a:buChar char="•"/>
            </a:pPr>
            <a:endParaRPr lang="en-US" sz="200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131564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ACE2-2153-027C-A599-E267C3A2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Rounded MT Bold"/>
                <a:ea typeface="Calibri Light"/>
                <a:cs typeface="Calibri Light"/>
              </a:rPr>
              <a:t>Plants</a:t>
            </a:r>
            <a:endParaRPr lang="en-US">
              <a:latin typeface="Arial Rounded MT Bold"/>
            </a:endParaRPr>
          </a:p>
        </p:txBody>
      </p:sp>
      <p:pic>
        <p:nvPicPr>
          <p:cNvPr id="10" name="Content Placeholder 9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6E53AF4C-A846-39E6-B23F-06B2455D6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252" y="1845734"/>
            <a:ext cx="9208455" cy="402336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8DBD15-7854-58A0-43BB-4B0B2699B3C6}"/>
              </a:ext>
            </a:extLst>
          </p:cNvPr>
          <p:cNvSpPr/>
          <p:nvPr/>
        </p:nvSpPr>
        <p:spPr>
          <a:xfrm>
            <a:off x="1519317" y="3641900"/>
            <a:ext cx="9145287" cy="21229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C3832-DC40-F36F-3145-EE9DB19AC0BF}"/>
              </a:ext>
            </a:extLst>
          </p:cNvPr>
          <p:cNvSpPr/>
          <p:nvPr/>
        </p:nvSpPr>
        <p:spPr>
          <a:xfrm>
            <a:off x="1519317" y="4476472"/>
            <a:ext cx="9145287" cy="26672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FBE690-442B-9DCD-056E-7378A5E89D33}"/>
              </a:ext>
            </a:extLst>
          </p:cNvPr>
          <p:cNvSpPr/>
          <p:nvPr/>
        </p:nvSpPr>
        <p:spPr>
          <a:xfrm>
            <a:off x="1519317" y="5610400"/>
            <a:ext cx="9145287" cy="25765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3032-8475-28CA-3366-2FFCB7EC7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Rounded MT Bold"/>
              </a:rPr>
              <a:t>Rain Barrel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E6EE8-91BF-B087-7C5F-01DEC5E4C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 Rounded MT Bold"/>
              </a:rPr>
              <a:t>Pump housed inside barrel</a:t>
            </a:r>
          </a:p>
          <a:p>
            <a:r>
              <a:rPr lang="en-US">
                <a:latin typeface="Arial Rounded MT Bold"/>
              </a:rPr>
              <a:t>Water piped out and irrigated into plants</a:t>
            </a:r>
          </a:p>
          <a:p>
            <a:r>
              <a:rPr lang="en-US">
                <a:latin typeface="Arial Rounded MT Bold"/>
              </a:rPr>
              <a:t>Recaptures grey water</a:t>
            </a:r>
          </a:p>
          <a:p>
            <a:r>
              <a:rPr lang="en-US">
                <a:latin typeface="Arial Rounded MT Bold"/>
              </a:rPr>
              <a:t>Stores water (50 gal capacity each)</a:t>
            </a:r>
          </a:p>
        </p:txBody>
      </p:sp>
      <p:pic>
        <p:nvPicPr>
          <p:cNvPr id="4" name="Picture 3" descr="A couple of black barrels in a garden&#10;&#10;AI-generated content may be incorrect.">
            <a:extLst>
              <a:ext uri="{FF2B5EF4-FFF2-40B4-BE49-F238E27FC236}">
                <a16:creationId xmlns:a16="http://schemas.microsoft.com/office/drawing/2014/main" id="{3024560C-E438-19F5-6982-227E990A0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646" y="1696528"/>
            <a:ext cx="3130670" cy="418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049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2064F9D18D74CBDA70D04F43655BD" ma:contentTypeVersion="3" ma:contentTypeDescription="Create a new document." ma:contentTypeScope="" ma:versionID="5b8ebb5a01b26fc40a4fd6c57401817b">
  <xsd:schema xmlns:xsd="http://www.w3.org/2001/XMLSchema" xmlns:xs="http://www.w3.org/2001/XMLSchema" xmlns:p="http://schemas.microsoft.com/office/2006/metadata/properties" xmlns:ns2="72c70ad5-bb3c-4e15-b116-c6e64db4f7ed" targetNamespace="http://schemas.microsoft.com/office/2006/metadata/properties" ma:root="true" ma:fieldsID="01ea82bbc8f1793e3456a02e95e070b9" ns2:_="">
    <xsd:import namespace="72c70ad5-bb3c-4e15-b116-c6e64db4f7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c70ad5-bb3c-4e15-b116-c6e64db4f7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3FB4E1-DE39-4068-973B-B83BF52E8F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F701D1-F721-42FA-A7D1-1858DFC0E934}">
  <ds:schemaRefs>
    <ds:schemaRef ds:uri="72c70ad5-bb3c-4e15-b116-c6e64db4f7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9277F17-C99D-467C-95D9-C491B4498ADB}">
  <ds:schemaRefs>
    <ds:schemaRef ds:uri="72c70ad5-bb3c-4e15-b116-c6e64db4f7e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Widescreen</PresentationFormat>
  <Slides>12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Retrospect</vt:lpstr>
      <vt:lpstr>STEM Garden</vt:lpstr>
      <vt:lpstr>Structure – CAD and Assembly</vt:lpstr>
      <vt:lpstr>Structure - Challenges:</vt:lpstr>
      <vt:lpstr>Structure – Future  V2 (Jeff was bored)</vt:lpstr>
      <vt:lpstr>Programming - Sensors</vt:lpstr>
      <vt:lpstr>Programming - Website</vt:lpstr>
      <vt:lpstr>Garden Bed</vt:lpstr>
      <vt:lpstr>Plants</vt:lpstr>
      <vt:lpstr>Rain Barrel</vt:lpstr>
      <vt:lpstr>Solar Power</vt:lpstr>
      <vt:lpstr>Final Product</vt:lpstr>
      <vt:lpstr>Legacy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2025-06-05T17:00:46Z</dcterms:created>
  <dcterms:modified xsi:type="dcterms:W3CDTF">2025-06-17T07:03:38Z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0x0101009752064F9D18D74CBDA70D04F43655BD</vt:lpwstr>
  </property>
</Properties>
</file>